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93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6">
        <a:alpha val="0"/>
      </a:schemeClr>
    </dgm:fillClrLst>
    <dgm:linClrLst meth="repeat">
      <a:schemeClr val="accent6">
        <a:alpha val="0"/>
      </a:schemeClr>
    </dgm:linClrLst>
    <dgm:effectClrLst/>
    <dgm:txLinClrLst/>
    <dgm:txFillClrLst meth="repeat"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EF7B7-1290-4B6C-B58A-A3000EE9901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6_2" csCatId="accent6" phldr="1"/>
      <dgm:spPr/>
      <dgm:t>
        <a:bodyPr/>
        <a:lstStyle/>
        <a:p>
          <a:endParaRPr lang="en-US"/>
        </a:p>
      </dgm:t>
    </dgm:pt>
    <dgm:pt modelId="{2812C781-2BAD-4A2A-9B8B-0764336F77BA}">
      <dgm:prSet/>
      <dgm:spPr/>
      <dgm:t>
        <a:bodyPr/>
        <a:lstStyle/>
        <a:p>
          <a:r>
            <a:rPr lang="en-US"/>
            <a:t>Multi-Technology Automation Framework</a:t>
          </a:r>
        </a:p>
      </dgm:t>
    </dgm:pt>
    <dgm:pt modelId="{D4796749-2536-4BE2-A93F-B3C2B4C0F927}" type="parTrans" cxnId="{D79110A0-A701-494D-84F1-08281E0421EB}">
      <dgm:prSet/>
      <dgm:spPr/>
      <dgm:t>
        <a:bodyPr/>
        <a:lstStyle/>
        <a:p>
          <a:endParaRPr lang="en-US"/>
        </a:p>
      </dgm:t>
    </dgm:pt>
    <dgm:pt modelId="{21F05FF8-FCBC-4289-BE19-335A1AB02887}" type="sibTrans" cxnId="{D79110A0-A701-494D-84F1-08281E0421EB}">
      <dgm:prSet/>
      <dgm:spPr/>
      <dgm:t>
        <a:bodyPr/>
        <a:lstStyle/>
        <a:p>
          <a:endParaRPr lang="en-US"/>
        </a:p>
      </dgm:t>
    </dgm:pt>
    <dgm:pt modelId="{52F9A040-34E7-40E4-82D1-C048E20055A7}">
      <dgm:prSet/>
      <dgm:spPr/>
      <dgm:t>
        <a:bodyPr/>
        <a:lstStyle/>
        <a:p>
          <a:r>
            <a:rPr lang="en-US"/>
            <a:t>Playwright · Selenium Python · Robot Framework · Jenkins · JIRA XRAY</a:t>
          </a:r>
        </a:p>
      </dgm:t>
    </dgm:pt>
    <dgm:pt modelId="{D6D168D2-4B43-43C8-B0DC-AF3C39BFF13B}" type="parTrans" cxnId="{82617229-1D42-4F9E-A824-2159F0B73DA7}">
      <dgm:prSet/>
      <dgm:spPr/>
      <dgm:t>
        <a:bodyPr/>
        <a:lstStyle/>
        <a:p>
          <a:endParaRPr lang="en-US"/>
        </a:p>
      </dgm:t>
    </dgm:pt>
    <dgm:pt modelId="{53B34EAC-5399-4128-A6C0-F335CF938168}" type="sibTrans" cxnId="{82617229-1D42-4F9E-A824-2159F0B73DA7}">
      <dgm:prSet/>
      <dgm:spPr/>
      <dgm:t>
        <a:bodyPr/>
        <a:lstStyle/>
        <a:p>
          <a:endParaRPr lang="en-US"/>
        </a:p>
      </dgm:t>
    </dgm:pt>
    <dgm:pt modelId="{7BCE39E7-9362-48D7-9AAD-F46CE497546D}">
      <dgm:prSet/>
      <dgm:spPr/>
      <dgm:t>
        <a:bodyPr/>
        <a:lstStyle/>
        <a:p>
          <a:r>
            <a:rPr lang="en-US"/>
            <a:t>Application under test: Saucedemo.com</a:t>
          </a:r>
        </a:p>
      </dgm:t>
    </dgm:pt>
    <dgm:pt modelId="{18371FFB-BB14-4945-9383-1F965BC41BAA}" type="parTrans" cxnId="{0A256ACA-12A1-4078-A57B-E867685C645A}">
      <dgm:prSet/>
      <dgm:spPr/>
      <dgm:t>
        <a:bodyPr/>
        <a:lstStyle/>
        <a:p>
          <a:endParaRPr lang="en-US"/>
        </a:p>
      </dgm:t>
    </dgm:pt>
    <dgm:pt modelId="{3D45F770-89C8-4D37-817B-43133A8B4476}" type="sibTrans" cxnId="{0A256ACA-12A1-4078-A57B-E867685C645A}">
      <dgm:prSet/>
      <dgm:spPr/>
      <dgm:t>
        <a:bodyPr/>
        <a:lstStyle/>
        <a:p>
          <a:endParaRPr lang="en-US"/>
        </a:p>
      </dgm:t>
    </dgm:pt>
    <dgm:pt modelId="{0871BCB8-0ED7-4C4C-A744-E2F0BE1149A1}">
      <dgm:prSet/>
      <dgm:spPr/>
      <dgm:t>
        <a:bodyPr/>
        <a:lstStyle/>
        <a:p>
          <a:r>
            <a:rPr lang="en-US"/>
            <a:t>Technologies: Playwright (JS), Selenium (Python), Robot Framework</a:t>
          </a:r>
        </a:p>
      </dgm:t>
    </dgm:pt>
    <dgm:pt modelId="{0FEF7A65-C87B-4547-812F-2433F40F702B}" type="parTrans" cxnId="{F6A9FD5D-1271-4148-B24A-FE11213CB005}">
      <dgm:prSet/>
      <dgm:spPr/>
      <dgm:t>
        <a:bodyPr/>
        <a:lstStyle/>
        <a:p>
          <a:endParaRPr lang="en-US"/>
        </a:p>
      </dgm:t>
    </dgm:pt>
    <dgm:pt modelId="{4B97D0E1-017A-4BC1-8263-2AA30E84C0DC}" type="sibTrans" cxnId="{F6A9FD5D-1271-4148-B24A-FE11213CB005}">
      <dgm:prSet/>
      <dgm:spPr/>
      <dgm:t>
        <a:bodyPr/>
        <a:lstStyle/>
        <a:p>
          <a:endParaRPr lang="en-US"/>
        </a:p>
      </dgm:t>
    </dgm:pt>
    <dgm:pt modelId="{1721D19F-C338-4835-8839-F7F6BF008B82}">
      <dgm:prSet/>
      <dgm:spPr/>
      <dgm:t>
        <a:bodyPr/>
        <a:lstStyle/>
        <a:p>
          <a:r>
            <a:rPr lang="en-US"/>
            <a:t>CI/CD: Jenkins</a:t>
          </a:r>
        </a:p>
      </dgm:t>
    </dgm:pt>
    <dgm:pt modelId="{2485C927-F3DC-41E9-B22E-DD49D8DD508A}" type="parTrans" cxnId="{C5F0D829-7969-4CDD-B4CC-2DA9F4BB7FEF}">
      <dgm:prSet/>
      <dgm:spPr/>
      <dgm:t>
        <a:bodyPr/>
        <a:lstStyle/>
        <a:p>
          <a:endParaRPr lang="en-US"/>
        </a:p>
      </dgm:t>
    </dgm:pt>
    <dgm:pt modelId="{079B9747-EEBE-45F3-B1D4-3E86D86E3E19}" type="sibTrans" cxnId="{C5F0D829-7969-4CDD-B4CC-2DA9F4BB7FEF}">
      <dgm:prSet/>
      <dgm:spPr/>
      <dgm:t>
        <a:bodyPr/>
        <a:lstStyle/>
        <a:p>
          <a:endParaRPr lang="en-US"/>
        </a:p>
      </dgm:t>
    </dgm:pt>
    <dgm:pt modelId="{E0AD479C-5BD4-45C4-8C3A-5B37BE05C12A}">
      <dgm:prSet/>
      <dgm:spPr/>
      <dgm:t>
        <a:bodyPr/>
        <a:lstStyle/>
        <a:p>
          <a:r>
            <a:rPr lang="en-US"/>
            <a:t>Test management: JIRA XRAY</a:t>
          </a:r>
        </a:p>
      </dgm:t>
    </dgm:pt>
    <dgm:pt modelId="{DA9E6E37-16AD-4E03-BF30-71AE34A9188C}" type="parTrans" cxnId="{DD580F19-5866-4483-BFAA-274976DD47A3}">
      <dgm:prSet/>
      <dgm:spPr/>
      <dgm:t>
        <a:bodyPr/>
        <a:lstStyle/>
        <a:p>
          <a:endParaRPr lang="en-US"/>
        </a:p>
      </dgm:t>
    </dgm:pt>
    <dgm:pt modelId="{2094C36D-0D8D-4294-850E-BA74BA6E0B45}" type="sibTrans" cxnId="{DD580F19-5866-4483-BFAA-274976DD47A3}">
      <dgm:prSet/>
      <dgm:spPr/>
      <dgm:t>
        <a:bodyPr/>
        <a:lstStyle/>
        <a:p>
          <a:endParaRPr lang="en-US"/>
        </a:p>
      </dgm:t>
    </dgm:pt>
    <dgm:pt modelId="{AD3E739B-855D-4C47-95EB-0EB4ADF52715}" type="pres">
      <dgm:prSet presAssocID="{0C3EF7B7-1290-4B6C-B58A-A3000EE9901E}" presName="root" presStyleCnt="0">
        <dgm:presLayoutVars>
          <dgm:dir/>
          <dgm:resizeHandles val="exact"/>
        </dgm:presLayoutVars>
      </dgm:prSet>
      <dgm:spPr/>
    </dgm:pt>
    <dgm:pt modelId="{99918614-65AB-4902-8AA6-806AA77935F4}" type="pres">
      <dgm:prSet presAssocID="{0C3EF7B7-1290-4B6C-B58A-A3000EE9901E}" presName="container" presStyleCnt="0">
        <dgm:presLayoutVars>
          <dgm:dir/>
          <dgm:resizeHandles val="exact"/>
        </dgm:presLayoutVars>
      </dgm:prSet>
      <dgm:spPr/>
    </dgm:pt>
    <dgm:pt modelId="{A7FDA2A2-28B3-4B64-BA33-24849E20D7B9}" type="pres">
      <dgm:prSet presAssocID="{2812C781-2BAD-4A2A-9B8B-0764336F77BA}" presName="compNode" presStyleCnt="0"/>
      <dgm:spPr/>
    </dgm:pt>
    <dgm:pt modelId="{C9F70F1B-DA88-4565-9F4B-FBBDEEF303B7}" type="pres">
      <dgm:prSet presAssocID="{2812C781-2BAD-4A2A-9B8B-0764336F77BA}" presName="iconBgRect" presStyleLbl="bgShp" presStyleIdx="0" presStyleCnt="6"/>
      <dgm:spPr/>
    </dgm:pt>
    <dgm:pt modelId="{8F94C53B-64E8-4588-8625-940E5B25D956}" type="pres">
      <dgm:prSet presAssocID="{2812C781-2BAD-4A2A-9B8B-0764336F77B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1117C55-B1E8-446F-B505-4A15A5FD9730}" type="pres">
      <dgm:prSet presAssocID="{2812C781-2BAD-4A2A-9B8B-0764336F77BA}" presName="spaceRect" presStyleCnt="0"/>
      <dgm:spPr/>
    </dgm:pt>
    <dgm:pt modelId="{D4D76558-8D6A-436A-84F1-9FC705EA98F2}" type="pres">
      <dgm:prSet presAssocID="{2812C781-2BAD-4A2A-9B8B-0764336F77BA}" presName="textRect" presStyleLbl="revTx" presStyleIdx="0" presStyleCnt="6">
        <dgm:presLayoutVars>
          <dgm:chMax val="1"/>
          <dgm:chPref val="1"/>
        </dgm:presLayoutVars>
      </dgm:prSet>
      <dgm:spPr/>
    </dgm:pt>
    <dgm:pt modelId="{4E77F354-5C68-4EAB-9F7B-119D6816B77D}" type="pres">
      <dgm:prSet presAssocID="{21F05FF8-FCBC-4289-BE19-335A1AB02887}" presName="sibTrans" presStyleLbl="sibTrans2D1" presStyleIdx="0" presStyleCnt="0"/>
      <dgm:spPr/>
    </dgm:pt>
    <dgm:pt modelId="{2BC36C81-C37D-4A16-A2DD-2BDC4F68F682}" type="pres">
      <dgm:prSet presAssocID="{52F9A040-34E7-40E4-82D1-C048E20055A7}" presName="compNode" presStyleCnt="0"/>
      <dgm:spPr/>
    </dgm:pt>
    <dgm:pt modelId="{BC3A0B67-376A-49A7-8CC9-E2A539CA9A3C}" type="pres">
      <dgm:prSet presAssocID="{52F9A040-34E7-40E4-82D1-C048E20055A7}" presName="iconBgRect" presStyleLbl="bgShp" presStyleIdx="1" presStyleCnt="6"/>
      <dgm:spPr/>
    </dgm:pt>
    <dgm:pt modelId="{8FB3D731-1AF8-48A0-A576-4CAD6BDBDDEF}" type="pres">
      <dgm:prSet presAssocID="{52F9A040-34E7-40E4-82D1-C048E20055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267FD93-9556-4B1A-A14A-EBAA2912521E}" type="pres">
      <dgm:prSet presAssocID="{52F9A040-34E7-40E4-82D1-C048E20055A7}" presName="spaceRect" presStyleCnt="0"/>
      <dgm:spPr/>
    </dgm:pt>
    <dgm:pt modelId="{16508448-119C-4DC2-ABDD-78AB5D3096A0}" type="pres">
      <dgm:prSet presAssocID="{52F9A040-34E7-40E4-82D1-C048E20055A7}" presName="textRect" presStyleLbl="revTx" presStyleIdx="1" presStyleCnt="6">
        <dgm:presLayoutVars>
          <dgm:chMax val="1"/>
          <dgm:chPref val="1"/>
        </dgm:presLayoutVars>
      </dgm:prSet>
      <dgm:spPr/>
    </dgm:pt>
    <dgm:pt modelId="{F8FB58CF-4B1F-4993-8C4A-E5D32912D2A4}" type="pres">
      <dgm:prSet presAssocID="{53B34EAC-5399-4128-A6C0-F335CF938168}" presName="sibTrans" presStyleLbl="sibTrans2D1" presStyleIdx="0" presStyleCnt="0"/>
      <dgm:spPr/>
    </dgm:pt>
    <dgm:pt modelId="{F2BF7211-F016-49C1-B712-186F1254DA30}" type="pres">
      <dgm:prSet presAssocID="{7BCE39E7-9362-48D7-9AAD-F46CE497546D}" presName="compNode" presStyleCnt="0"/>
      <dgm:spPr/>
    </dgm:pt>
    <dgm:pt modelId="{EF4ADAD3-BE8A-4433-BD2A-BA8072F42BBF}" type="pres">
      <dgm:prSet presAssocID="{7BCE39E7-9362-48D7-9AAD-F46CE497546D}" presName="iconBgRect" presStyleLbl="bgShp" presStyleIdx="2" presStyleCnt="6"/>
      <dgm:spPr/>
    </dgm:pt>
    <dgm:pt modelId="{C293B3D2-740A-4E36-8655-D9106FFD73C2}" type="pres">
      <dgm:prSet presAssocID="{7BCE39E7-9362-48D7-9AAD-F46CE497546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BE66063-BDF0-49AC-B86C-5384F30027CC}" type="pres">
      <dgm:prSet presAssocID="{7BCE39E7-9362-48D7-9AAD-F46CE497546D}" presName="spaceRect" presStyleCnt="0"/>
      <dgm:spPr/>
    </dgm:pt>
    <dgm:pt modelId="{597C4F04-5EA8-449C-807A-2929153B12AA}" type="pres">
      <dgm:prSet presAssocID="{7BCE39E7-9362-48D7-9AAD-F46CE497546D}" presName="textRect" presStyleLbl="revTx" presStyleIdx="2" presStyleCnt="6">
        <dgm:presLayoutVars>
          <dgm:chMax val="1"/>
          <dgm:chPref val="1"/>
        </dgm:presLayoutVars>
      </dgm:prSet>
      <dgm:spPr/>
    </dgm:pt>
    <dgm:pt modelId="{E02CA88E-FB7D-4A11-9035-DB5347DE419A}" type="pres">
      <dgm:prSet presAssocID="{3D45F770-89C8-4D37-817B-43133A8B4476}" presName="sibTrans" presStyleLbl="sibTrans2D1" presStyleIdx="0" presStyleCnt="0"/>
      <dgm:spPr/>
    </dgm:pt>
    <dgm:pt modelId="{FCB4E45D-51B0-46BA-BFC4-D5A3C952DFAD}" type="pres">
      <dgm:prSet presAssocID="{0871BCB8-0ED7-4C4C-A744-E2F0BE1149A1}" presName="compNode" presStyleCnt="0"/>
      <dgm:spPr/>
    </dgm:pt>
    <dgm:pt modelId="{5B41317D-A9F9-4ABD-8FD1-6D57C9090A18}" type="pres">
      <dgm:prSet presAssocID="{0871BCB8-0ED7-4C4C-A744-E2F0BE1149A1}" presName="iconBgRect" presStyleLbl="bgShp" presStyleIdx="3" presStyleCnt="6"/>
      <dgm:spPr/>
    </dgm:pt>
    <dgm:pt modelId="{49E1C54D-FD92-4EB2-BF23-4989EF166191}" type="pres">
      <dgm:prSet presAssocID="{0871BCB8-0ED7-4C4C-A744-E2F0BE1149A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A0220B7-D77D-4B68-9001-712E84ED9A25}" type="pres">
      <dgm:prSet presAssocID="{0871BCB8-0ED7-4C4C-A744-E2F0BE1149A1}" presName="spaceRect" presStyleCnt="0"/>
      <dgm:spPr/>
    </dgm:pt>
    <dgm:pt modelId="{7572571A-7CAE-4AA9-9544-6BBA6305B378}" type="pres">
      <dgm:prSet presAssocID="{0871BCB8-0ED7-4C4C-A744-E2F0BE1149A1}" presName="textRect" presStyleLbl="revTx" presStyleIdx="3" presStyleCnt="6">
        <dgm:presLayoutVars>
          <dgm:chMax val="1"/>
          <dgm:chPref val="1"/>
        </dgm:presLayoutVars>
      </dgm:prSet>
      <dgm:spPr/>
    </dgm:pt>
    <dgm:pt modelId="{FE1D10BA-B993-41FD-AAE1-E48E0E50E024}" type="pres">
      <dgm:prSet presAssocID="{4B97D0E1-017A-4BC1-8263-2AA30E84C0DC}" presName="sibTrans" presStyleLbl="sibTrans2D1" presStyleIdx="0" presStyleCnt="0"/>
      <dgm:spPr/>
    </dgm:pt>
    <dgm:pt modelId="{A65599BD-D51B-4B10-B919-5C34B595B725}" type="pres">
      <dgm:prSet presAssocID="{1721D19F-C338-4835-8839-F7F6BF008B82}" presName="compNode" presStyleCnt="0"/>
      <dgm:spPr/>
    </dgm:pt>
    <dgm:pt modelId="{CAE386F3-6DB0-4C19-A529-3D5AB527F70F}" type="pres">
      <dgm:prSet presAssocID="{1721D19F-C338-4835-8839-F7F6BF008B82}" presName="iconBgRect" presStyleLbl="bgShp" presStyleIdx="4" presStyleCnt="6"/>
      <dgm:spPr/>
    </dgm:pt>
    <dgm:pt modelId="{CE249506-6085-4BB8-971A-2411FBD6A0A2}" type="pres">
      <dgm:prSet presAssocID="{1721D19F-C338-4835-8839-F7F6BF008B8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C5F888C-82BA-47E1-95E5-4F5F7873161B}" type="pres">
      <dgm:prSet presAssocID="{1721D19F-C338-4835-8839-F7F6BF008B82}" presName="spaceRect" presStyleCnt="0"/>
      <dgm:spPr/>
    </dgm:pt>
    <dgm:pt modelId="{00001EEE-EEC0-4363-9953-124B883405CA}" type="pres">
      <dgm:prSet presAssocID="{1721D19F-C338-4835-8839-F7F6BF008B82}" presName="textRect" presStyleLbl="revTx" presStyleIdx="4" presStyleCnt="6">
        <dgm:presLayoutVars>
          <dgm:chMax val="1"/>
          <dgm:chPref val="1"/>
        </dgm:presLayoutVars>
      </dgm:prSet>
      <dgm:spPr/>
    </dgm:pt>
    <dgm:pt modelId="{04044E7B-B64C-4E44-A477-D4F15F8E31C5}" type="pres">
      <dgm:prSet presAssocID="{079B9747-EEBE-45F3-B1D4-3E86D86E3E19}" presName="sibTrans" presStyleLbl="sibTrans2D1" presStyleIdx="0" presStyleCnt="0"/>
      <dgm:spPr/>
    </dgm:pt>
    <dgm:pt modelId="{FFF902F9-EA92-4AA5-BB35-C354764CFA9C}" type="pres">
      <dgm:prSet presAssocID="{E0AD479C-5BD4-45C4-8C3A-5B37BE05C12A}" presName="compNode" presStyleCnt="0"/>
      <dgm:spPr/>
    </dgm:pt>
    <dgm:pt modelId="{BAEEB0C2-024B-479A-9BA2-3008488B4811}" type="pres">
      <dgm:prSet presAssocID="{E0AD479C-5BD4-45C4-8C3A-5B37BE05C12A}" presName="iconBgRect" presStyleLbl="bgShp" presStyleIdx="5" presStyleCnt="6"/>
      <dgm:spPr/>
    </dgm:pt>
    <dgm:pt modelId="{667B92AA-89ED-4DF6-A248-BB72440BD70E}" type="pres">
      <dgm:prSet presAssocID="{E0AD479C-5BD4-45C4-8C3A-5B37BE05C12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2E8D27B-AC4B-40F7-A30C-CCE8C7219C93}" type="pres">
      <dgm:prSet presAssocID="{E0AD479C-5BD4-45C4-8C3A-5B37BE05C12A}" presName="spaceRect" presStyleCnt="0"/>
      <dgm:spPr/>
    </dgm:pt>
    <dgm:pt modelId="{414BBFDC-8BA7-441F-BA1D-B05F2028DDE5}" type="pres">
      <dgm:prSet presAssocID="{E0AD479C-5BD4-45C4-8C3A-5B37BE05C12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A1CB816-2F43-47C0-BBC0-839B16A8666B}" type="presOf" srcId="{0871BCB8-0ED7-4C4C-A744-E2F0BE1149A1}" destId="{7572571A-7CAE-4AA9-9544-6BBA6305B378}" srcOrd="0" destOrd="0" presId="urn:microsoft.com/office/officeart/2018/2/layout/IconCircleList"/>
    <dgm:cxn modelId="{8D97BB16-D832-46AB-BCA9-A7E08D76883B}" type="presOf" srcId="{52F9A040-34E7-40E4-82D1-C048E20055A7}" destId="{16508448-119C-4DC2-ABDD-78AB5D3096A0}" srcOrd="0" destOrd="0" presId="urn:microsoft.com/office/officeart/2018/2/layout/IconCircleList"/>
    <dgm:cxn modelId="{DD580F19-5866-4483-BFAA-274976DD47A3}" srcId="{0C3EF7B7-1290-4B6C-B58A-A3000EE9901E}" destId="{E0AD479C-5BD4-45C4-8C3A-5B37BE05C12A}" srcOrd="5" destOrd="0" parTransId="{DA9E6E37-16AD-4E03-BF30-71AE34A9188C}" sibTransId="{2094C36D-0D8D-4294-850E-BA74BA6E0B45}"/>
    <dgm:cxn modelId="{3D704323-8130-4261-B277-E0185663028A}" type="presOf" srcId="{1721D19F-C338-4835-8839-F7F6BF008B82}" destId="{00001EEE-EEC0-4363-9953-124B883405CA}" srcOrd="0" destOrd="0" presId="urn:microsoft.com/office/officeart/2018/2/layout/IconCircleList"/>
    <dgm:cxn modelId="{82617229-1D42-4F9E-A824-2159F0B73DA7}" srcId="{0C3EF7B7-1290-4B6C-B58A-A3000EE9901E}" destId="{52F9A040-34E7-40E4-82D1-C048E20055A7}" srcOrd="1" destOrd="0" parTransId="{D6D168D2-4B43-43C8-B0DC-AF3C39BFF13B}" sibTransId="{53B34EAC-5399-4128-A6C0-F335CF938168}"/>
    <dgm:cxn modelId="{C5F0D829-7969-4CDD-B4CC-2DA9F4BB7FEF}" srcId="{0C3EF7B7-1290-4B6C-B58A-A3000EE9901E}" destId="{1721D19F-C338-4835-8839-F7F6BF008B82}" srcOrd="4" destOrd="0" parTransId="{2485C927-F3DC-41E9-B22E-DD49D8DD508A}" sibTransId="{079B9747-EEBE-45F3-B1D4-3E86D86E3E19}"/>
    <dgm:cxn modelId="{0870972C-2744-4651-BF72-70EC4EE20717}" type="presOf" srcId="{53B34EAC-5399-4128-A6C0-F335CF938168}" destId="{F8FB58CF-4B1F-4993-8C4A-E5D32912D2A4}" srcOrd="0" destOrd="0" presId="urn:microsoft.com/office/officeart/2018/2/layout/IconCircleList"/>
    <dgm:cxn modelId="{F6A9FD5D-1271-4148-B24A-FE11213CB005}" srcId="{0C3EF7B7-1290-4B6C-B58A-A3000EE9901E}" destId="{0871BCB8-0ED7-4C4C-A744-E2F0BE1149A1}" srcOrd="3" destOrd="0" parTransId="{0FEF7A65-C87B-4547-812F-2433F40F702B}" sibTransId="{4B97D0E1-017A-4BC1-8263-2AA30E84C0DC}"/>
    <dgm:cxn modelId="{BC484379-32BD-4109-A4E1-310BE64CD6C6}" type="presOf" srcId="{21F05FF8-FCBC-4289-BE19-335A1AB02887}" destId="{4E77F354-5C68-4EAB-9F7B-119D6816B77D}" srcOrd="0" destOrd="0" presId="urn:microsoft.com/office/officeart/2018/2/layout/IconCircleList"/>
    <dgm:cxn modelId="{BF027079-4ECD-47D4-9E40-088359D0D7F9}" type="presOf" srcId="{E0AD479C-5BD4-45C4-8C3A-5B37BE05C12A}" destId="{414BBFDC-8BA7-441F-BA1D-B05F2028DDE5}" srcOrd="0" destOrd="0" presId="urn:microsoft.com/office/officeart/2018/2/layout/IconCircleList"/>
    <dgm:cxn modelId="{013B677B-31A5-41D1-BC9E-F0F218FA91AE}" type="presOf" srcId="{079B9747-EEBE-45F3-B1D4-3E86D86E3E19}" destId="{04044E7B-B64C-4E44-A477-D4F15F8E31C5}" srcOrd="0" destOrd="0" presId="urn:microsoft.com/office/officeart/2018/2/layout/IconCircleList"/>
    <dgm:cxn modelId="{DA17DA83-E2B2-446A-A48C-5216044AF27A}" type="presOf" srcId="{3D45F770-89C8-4D37-817B-43133A8B4476}" destId="{E02CA88E-FB7D-4A11-9035-DB5347DE419A}" srcOrd="0" destOrd="0" presId="urn:microsoft.com/office/officeart/2018/2/layout/IconCircleList"/>
    <dgm:cxn modelId="{D79110A0-A701-494D-84F1-08281E0421EB}" srcId="{0C3EF7B7-1290-4B6C-B58A-A3000EE9901E}" destId="{2812C781-2BAD-4A2A-9B8B-0764336F77BA}" srcOrd="0" destOrd="0" parTransId="{D4796749-2536-4BE2-A93F-B3C2B4C0F927}" sibTransId="{21F05FF8-FCBC-4289-BE19-335A1AB02887}"/>
    <dgm:cxn modelId="{E7FB06A3-E311-4B13-86D5-450584FDB8A0}" type="presOf" srcId="{4B97D0E1-017A-4BC1-8263-2AA30E84C0DC}" destId="{FE1D10BA-B993-41FD-AAE1-E48E0E50E024}" srcOrd="0" destOrd="0" presId="urn:microsoft.com/office/officeart/2018/2/layout/IconCircleList"/>
    <dgm:cxn modelId="{0A256ACA-12A1-4078-A57B-E867685C645A}" srcId="{0C3EF7B7-1290-4B6C-B58A-A3000EE9901E}" destId="{7BCE39E7-9362-48D7-9AAD-F46CE497546D}" srcOrd="2" destOrd="0" parTransId="{18371FFB-BB14-4945-9383-1F965BC41BAA}" sibTransId="{3D45F770-89C8-4D37-817B-43133A8B4476}"/>
    <dgm:cxn modelId="{6E670EE9-EA6C-41A7-96B3-C08457621E23}" type="presOf" srcId="{2812C781-2BAD-4A2A-9B8B-0764336F77BA}" destId="{D4D76558-8D6A-436A-84F1-9FC705EA98F2}" srcOrd="0" destOrd="0" presId="urn:microsoft.com/office/officeart/2018/2/layout/IconCircleList"/>
    <dgm:cxn modelId="{562DA3F4-82B6-4B4E-9E1F-AB89F3CA37C6}" type="presOf" srcId="{0C3EF7B7-1290-4B6C-B58A-A3000EE9901E}" destId="{AD3E739B-855D-4C47-95EB-0EB4ADF52715}" srcOrd="0" destOrd="0" presId="urn:microsoft.com/office/officeart/2018/2/layout/IconCircleList"/>
    <dgm:cxn modelId="{380922FF-8634-41AC-A6F6-7F76319128B6}" type="presOf" srcId="{7BCE39E7-9362-48D7-9AAD-F46CE497546D}" destId="{597C4F04-5EA8-449C-807A-2929153B12AA}" srcOrd="0" destOrd="0" presId="urn:microsoft.com/office/officeart/2018/2/layout/IconCircleList"/>
    <dgm:cxn modelId="{89BCB9FF-E31B-47BB-9F6A-6744B4D3589B}" type="presParOf" srcId="{AD3E739B-855D-4C47-95EB-0EB4ADF52715}" destId="{99918614-65AB-4902-8AA6-806AA77935F4}" srcOrd="0" destOrd="0" presId="urn:microsoft.com/office/officeart/2018/2/layout/IconCircleList"/>
    <dgm:cxn modelId="{BCCDC137-4FF1-40F9-AC52-D1CDB5EA1D12}" type="presParOf" srcId="{99918614-65AB-4902-8AA6-806AA77935F4}" destId="{A7FDA2A2-28B3-4B64-BA33-24849E20D7B9}" srcOrd="0" destOrd="0" presId="urn:microsoft.com/office/officeart/2018/2/layout/IconCircleList"/>
    <dgm:cxn modelId="{D1FF3372-7274-4DC7-A638-E3A0CF6EC709}" type="presParOf" srcId="{A7FDA2A2-28B3-4B64-BA33-24849E20D7B9}" destId="{C9F70F1B-DA88-4565-9F4B-FBBDEEF303B7}" srcOrd="0" destOrd="0" presId="urn:microsoft.com/office/officeart/2018/2/layout/IconCircleList"/>
    <dgm:cxn modelId="{BFBEEBD0-9688-42F6-AD3D-5BCCA404539F}" type="presParOf" srcId="{A7FDA2A2-28B3-4B64-BA33-24849E20D7B9}" destId="{8F94C53B-64E8-4588-8625-940E5B25D956}" srcOrd="1" destOrd="0" presId="urn:microsoft.com/office/officeart/2018/2/layout/IconCircleList"/>
    <dgm:cxn modelId="{93CCB8A9-FE0B-458E-9D2B-8175127F12CF}" type="presParOf" srcId="{A7FDA2A2-28B3-4B64-BA33-24849E20D7B9}" destId="{21117C55-B1E8-446F-B505-4A15A5FD9730}" srcOrd="2" destOrd="0" presId="urn:microsoft.com/office/officeart/2018/2/layout/IconCircleList"/>
    <dgm:cxn modelId="{E9A88246-D876-4CF5-908A-3530084E7426}" type="presParOf" srcId="{A7FDA2A2-28B3-4B64-BA33-24849E20D7B9}" destId="{D4D76558-8D6A-436A-84F1-9FC705EA98F2}" srcOrd="3" destOrd="0" presId="urn:microsoft.com/office/officeart/2018/2/layout/IconCircleList"/>
    <dgm:cxn modelId="{D335B035-2694-4D53-A650-512793C3C9F5}" type="presParOf" srcId="{99918614-65AB-4902-8AA6-806AA77935F4}" destId="{4E77F354-5C68-4EAB-9F7B-119D6816B77D}" srcOrd="1" destOrd="0" presId="urn:microsoft.com/office/officeart/2018/2/layout/IconCircleList"/>
    <dgm:cxn modelId="{9C3DDAC6-DB30-4B8C-987D-E46A97E47FF6}" type="presParOf" srcId="{99918614-65AB-4902-8AA6-806AA77935F4}" destId="{2BC36C81-C37D-4A16-A2DD-2BDC4F68F682}" srcOrd="2" destOrd="0" presId="urn:microsoft.com/office/officeart/2018/2/layout/IconCircleList"/>
    <dgm:cxn modelId="{8F51148A-0437-4F07-96E0-2067381CD914}" type="presParOf" srcId="{2BC36C81-C37D-4A16-A2DD-2BDC4F68F682}" destId="{BC3A0B67-376A-49A7-8CC9-E2A539CA9A3C}" srcOrd="0" destOrd="0" presId="urn:microsoft.com/office/officeart/2018/2/layout/IconCircleList"/>
    <dgm:cxn modelId="{2BA2C7DC-4E72-44DE-AF41-322F7867072D}" type="presParOf" srcId="{2BC36C81-C37D-4A16-A2DD-2BDC4F68F682}" destId="{8FB3D731-1AF8-48A0-A576-4CAD6BDBDDEF}" srcOrd="1" destOrd="0" presId="urn:microsoft.com/office/officeart/2018/2/layout/IconCircleList"/>
    <dgm:cxn modelId="{7966F91C-99D0-40D1-8937-C3C87AF74894}" type="presParOf" srcId="{2BC36C81-C37D-4A16-A2DD-2BDC4F68F682}" destId="{F267FD93-9556-4B1A-A14A-EBAA2912521E}" srcOrd="2" destOrd="0" presId="urn:microsoft.com/office/officeart/2018/2/layout/IconCircleList"/>
    <dgm:cxn modelId="{438D1AA3-F5A0-4461-994F-B6AF8F9EDBCB}" type="presParOf" srcId="{2BC36C81-C37D-4A16-A2DD-2BDC4F68F682}" destId="{16508448-119C-4DC2-ABDD-78AB5D3096A0}" srcOrd="3" destOrd="0" presId="urn:microsoft.com/office/officeart/2018/2/layout/IconCircleList"/>
    <dgm:cxn modelId="{D42ABD30-D0E5-4FFA-B631-D2342DFF802F}" type="presParOf" srcId="{99918614-65AB-4902-8AA6-806AA77935F4}" destId="{F8FB58CF-4B1F-4993-8C4A-E5D32912D2A4}" srcOrd="3" destOrd="0" presId="urn:microsoft.com/office/officeart/2018/2/layout/IconCircleList"/>
    <dgm:cxn modelId="{6537732F-56DB-49F7-B5D9-CECADBA07812}" type="presParOf" srcId="{99918614-65AB-4902-8AA6-806AA77935F4}" destId="{F2BF7211-F016-49C1-B712-186F1254DA30}" srcOrd="4" destOrd="0" presId="urn:microsoft.com/office/officeart/2018/2/layout/IconCircleList"/>
    <dgm:cxn modelId="{99F99D76-3E31-49E0-9D01-349A530AF57F}" type="presParOf" srcId="{F2BF7211-F016-49C1-B712-186F1254DA30}" destId="{EF4ADAD3-BE8A-4433-BD2A-BA8072F42BBF}" srcOrd="0" destOrd="0" presId="urn:microsoft.com/office/officeart/2018/2/layout/IconCircleList"/>
    <dgm:cxn modelId="{E71CC5F4-7904-47B3-A079-20B7FA32833B}" type="presParOf" srcId="{F2BF7211-F016-49C1-B712-186F1254DA30}" destId="{C293B3D2-740A-4E36-8655-D9106FFD73C2}" srcOrd="1" destOrd="0" presId="urn:microsoft.com/office/officeart/2018/2/layout/IconCircleList"/>
    <dgm:cxn modelId="{AD5AECB4-14A1-47DF-BA5A-73913BD264B8}" type="presParOf" srcId="{F2BF7211-F016-49C1-B712-186F1254DA30}" destId="{ABE66063-BDF0-49AC-B86C-5384F30027CC}" srcOrd="2" destOrd="0" presId="urn:microsoft.com/office/officeart/2018/2/layout/IconCircleList"/>
    <dgm:cxn modelId="{E854DF61-0EE2-4A7A-AF30-3D28387D9DA7}" type="presParOf" srcId="{F2BF7211-F016-49C1-B712-186F1254DA30}" destId="{597C4F04-5EA8-449C-807A-2929153B12AA}" srcOrd="3" destOrd="0" presId="urn:microsoft.com/office/officeart/2018/2/layout/IconCircleList"/>
    <dgm:cxn modelId="{04423B0F-DD7C-4613-A39B-7AA56F9E17CF}" type="presParOf" srcId="{99918614-65AB-4902-8AA6-806AA77935F4}" destId="{E02CA88E-FB7D-4A11-9035-DB5347DE419A}" srcOrd="5" destOrd="0" presId="urn:microsoft.com/office/officeart/2018/2/layout/IconCircleList"/>
    <dgm:cxn modelId="{9E31E525-3C1B-42BF-B18A-CE6B1846C6CC}" type="presParOf" srcId="{99918614-65AB-4902-8AA6-806AA77935F4}" destId="{FCB4E45D-51B0-46BA-BFC4-D5A3C952DFAD}" srcOrd="6" destOrd="0" presId="urn:microsoft.com/office/officeart/2018/2/layout/IconCircleList"/>
    <dgm:cxn modelId="{8EED2DFA-525D-4C9B-AA44-CCB7EB981EA7}" type="presParOf" srcId="{FCB4E45D-51B0-46BA-BFC4-D5A3C952DFAD}" destId="{5B41317D-A9F9-4ABD-8FD1-6D57C9090A18}" srcOrd="0" destOrd="0" presId="urn:microsoft.com/office/officeart/2018/2/layout/IconCircleList"/>
    <dgm:cxn modelId="{EC0CE35F-5340-414C-9A1A-F59BF724F52F}" type="presParOf" srcId="{FCB4E45D-51B0-46BA-BFC4-D5A3C952DFAD}" destId="{49E1C54D-FD92-4EB2-BF23-4989EF166191}" srcOrd="1" destOrd="0" presId="urn:microsoft.com/office/officeart/2018/2/layout/IconCircleList"/>
    <dgm:cxn modelId="{71D8009A-F279-4CB3-9E55-E6F10CBC2373}" type="presParOf" srcId="{FCB4E45D-51B0-46BA-BFC4-D5A3C952DFAD}" destId="{4A0220B7-D77D-4B68-9001-712E84ED9A25}" srcOrd="2" destOrd="0" presId="urn:microsoft.com/office/officeart/2018/2/layout/IconCircleList"/>
    <dgm:cxn modelId="{73A04EEC-2DA0-41C5-89D7-90DF4101EDD0}" type="presParOf" srcId="{FCB4E45D-51B0-46BA-BFC4-D5A3C952DFAD}" destId="{7572571A-7CAE-4AA9-9544-6BBA6305B378}" srcOrd="3" destOrd="0" presId="urn:microsoft.com/office/officeart/2018/2/layout/IconCircleList"/>
    <dgm:cxn modelId="{954B6983-F72E-460A-8E92-503103BE4F9F}" type="presParOf" srcId="{99918614-65AB-4902-8AA6-806AA77935F4}" destId="{FE1D10BA-B993-41FD-AAE1-E48E0E50E024}" srcOrd="7" destOrd="0" presId="urn:microsoft.com/office/officeart/2018/2/layout/IconCircleList"/>
    <dgm:cxn modelId="{6582E9C7-910F-4CF8-8EA6-D0DF1D7E8645}" type="presParOf" srcId="{99918614-65AB-4902-8AA6-806AA77935F4}" destId="{A65599BD-D51B-4B10-B919-5C34B595B725}" srcOrd="8" destOrd="0" presId="urn:microsoft.com/office/officeart/2018/2/layout/IconCircleList"/>
    <dgm:cxn modelId="{BF6C1A58-039A-45B4-A917-8CA43B98AF71}" type="presParOf" srcId="{A65599BD-D51B-4B10-B919-5C34B595B725}" destId="{CAE386F3-6DB0-4C19-A529-3D5AB527F70F}" srcOrd="0" destOrd="0" presId="urn:microsoft.com/office/officeart/2018/2/layout/IconCircleList"/>
    <dgm:cxn modelId="{57BDCD2B-5573-4B67-A815-84DD76935909}" type="presParOf" srcId="{A65599BD-D51B-4B10-B919-5C34B595B725}" destId="{CE249506-6085-4BB8-971A-2411FBD6A0A2}" srcOrd="1" destOrd="0" presId="urn:microsoft.com/office/officeart/2018/2/layout/IconCircleList"/>
    <dgm:cxn modelId="{D8564906-EBA8-436A-A89C-FA6E8C354725}" type="presParOf" srcId="{A65599BD-D51B-4B10-B919-5C34B595B725}" destId="{5C5F888C-82BA-47E1-95E5-4F5F7873161B}" srcOrd="2" destOrd="0" presId="urn:microsoft.com/office/officeart/2018/2/layout/IconCircleList"/>
    <dgm:cxn modelId="{E2F04A54-5E8E-449A-88AF-16EABC6D04FA}" type="presParOf" srcId="{A65599BD-D51B-4B10-B919-5C34B595B725}" destId="{00001EEE-EEC0-4363-9953-124B883405CA}" srcOrd="3" destOrd="0" presId="urn:microsoft.com/office/officeart/2018/2/layout/IconCircleList"/>
    <dgm:cxn modelId="{6E20F50D-22F5-4872-BDBD-2827DB3C2CF1}" type="presParOf" srcId="{99918614-65AB-4902-8AA6-806AA77935F4}" destId="{04044E7B-B64C-4E44-A477-D4F15F8E31C5}" srcOrd="9" destOrd="0" presId="urn:microsoft.com/office/officeart/2018/2/layout/IconCircleList"/>
    <dgm:cxn modelId="{2ED17C80-2D99-4DA7-B75E-67F8D9BE5B6B}" type="presParOf" srcId="{99918614-65AB-4902-8AA6-806AA77935F4}" destId="{FFF902F9-EA92-4AA5-BB35-C354764CFA9C}" srcOrd="10" destOrd="0" presId="urn:microsoft.com/office/officeart/2018/2/layout/IconCircleList"/>
    <dgm:cxn modelId="{EBC77D4A-93CD-4029-93E4-6EF64BD06C7E}" type="presParOf" srcId="{FFF902F9-EA92-4AA5-BB35-C354764CFA9C}" destId="{BAEEB0C2-024B-479A-9BA2-3008488B4811}" srcOrd="0" destOrd="0" presId="urn:microsoft.com/office/officeart/2018/2/layout/IconCircleList"/>
    <dgm:cxn modelId="{95FDA6D2-0DE6-403F-A312-515B169D599D}" type="presParOf" srcId="{FFF902F9-EA92-4AA5-BB35-C354764CFA9C}" destId="{667B92AA-89ED-4DF6-A248-BB72440BD70E}" srcOrd="1" destOrd="0" presId="urn:microsoft.com/office/officeart/2018/2/layout/IconCircleList"/>
    <dgm:cxn modelId="{DD85CCD4-C6AA-48F3-87FC-5FE21F881464}" type="presParOf" srcId="{FFF902F9-EA92-4AA5-BB35-C354764CFA9C}" destId="{F2E8D27B-AC4B-40F7-A30C-CCE8C7219C93}" srcOrd="2" destOrd="0" presId="urn:microsoft.com/office/officeart/2018/2/layout/IconCircleList"/>
    <dgm:cxn modelId="{837F02B8-049A-46F3-BB84-CFDB6B558C2A}" type="presParOf" srcId="{FFF902F9-EA92-4AA5-BB35-C354764CFA9C}" destId="{414BBFDC-8BA7-441F-BA1D-B05F2028DD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C4082-FB9C-4D3A-8768-A7E44A7012E5}" type="doc">
      <dgm:prSet loTypeId="urn:microsoft.com/office/officeart/2005/8/layout/b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86B800-9D90-4A57-933B-4B9FAD2C5EE2}">
      <dgm:prSet/>
      <dgm:spPr/>
      <dgm:t>
        <a:bodyPr/>
        <a:lstStyle/>
        <a:p>
          <a:r>
            <a:rPr lang="en-US"/>
            <a:t>CI/CD Pipeline</a:t>
          </a:r>
        </a:p>
      </dgm:t>
    </dgm:pt>
    <dgm:pt modelId="{55D84264-C95C-4F6D-8203-0CB65242D89B}" type="parTrans" cxnId="{335DFC10-448C-452C-9689-0B22B79AAA9D}">
      <dgm:prSet/>
      <dgm:spPr/>
      <dgm:t>
        <a:bodyPr/>
        <a:lstStyle/>
        <a:p>
          <a:endParaRPr lang="en-US"/>
        </a:p>
      </dgm:t>
    </dgm:pt>
    <dgm:pt modelId="{8991388F-E83D-4560-AD8B-344C137E3105}" type="sibTrans" cxnId="{335DFC10-448C-452C-9689-0B22B79AAA9D}">
      <dgm:prSet/>
      <dgm:spPr/>
      <dgm:t>
        <a:bodyPr/>
        <a:lstStyle/>
        <a:p>
          <a:endParaRPr lang="en-US"/>
        </a:p>
      </dgm:t>
    </dgm:pt>
    <dgm:pt modelId="{FF936A04-B70B-4FF1-8ED9-DBAB4AE33D90}">
      <dgm:prSet/>
      <dgm:spPr/>
      <dgm:t>
        <a:bodyPr/>
        <a:lstStyle/>
        <a:p>
          <a:r>
            <a:rPr lang="en-US"/>
            <a:t>Pipeline stages:</a:t>
          </a:r>
        </a:p>
      </dgm:t>
    </dgm:pt>
    <dgm:pt modelId="{2590B1E2-F49F-4A63-A97B-23CD1A1583C5}" type="parTrans" cxnId="{ABDE2285-94F6-4202-8E77-27AB7B51C1B0}">
      <dgm:prSet/>
      <dgm:spPr/>
      <dgm:t>
        <a:bodyPr/>
        <a:lstStyle/>
        <a:p>
          <a:endParaRPr lang="en-US"/>
        </a:p>
      </dgm:t>
    </dgm:pt>
    <dgm:pt modelId="{9CC78929-FC0F-42FD-9769-F43E47A336D1}" type="sibTrans" cxnId="{ABDE2285-94F6-4202-8E77-27AB7B51C1B0}">
      <dgm:prSet/>
      <dgm:spPr/>
      <dgm:t>
        <a:bodyPr/>
        <a:lstStyle/>
        <a:p>
          <a:endParaRPr lang="en-US"/>
        </a:p>
      </dgm:t>
    </dgm:pt>
    <dgm:pt modelId="{8BF069CB-AD35-4688-AE17-94DBBCCA465A}">
      <dgm:prSet/>
      <dgm:spPr/>
      <dgm:t>
        <a:bodyPr/>
        <a:lstStyle/>
        <a:p>
          <a:r>
            <a:rPr lang="en-US"/>
            <a:t>- Code checkout</a:t>
          </a:r>
        </a:p>
      </dgm:t>
    </dgm:pt>
    <dgm:pt modelId="{65CA51BC-4916-4882-9BD8-19DD3CB71348}" type="parTrans" cxnId="{E29C6904-BE49-4F0C-A2F2-0B2C4C7EE10D}">
      <dgm:prSet/>
      <dgm:spPr/>
      <dgm:t>
        <a:bodyPr/>
        <a:lstStyle/>
        <a:p>
          <a:endParaRPr lang="en-US"/>
        </a:p>
      </dgm:t>
    </dgm:pt>
    <dgm:pt modelId="{1715EEDC-9137-4682-AE29-0DDFA23F8911}" type="sibTrans" cxnId="{E29C6904-BE49-4F0C-A2F2-0B2C4C7EE10D}">
      <dgm:prSet/>
      <dgm:spPr/>
      <dgm:t>
        <a:bodyPr/>
        <a:lstStyle/>
        <a:p>
          <a:endParaRPr lang="en-US"/>
        </a:p>
      </dgm:t>
    </dgm:pt>
    <dgm:pt modelId="{080C2DD0-572A-4A19-86EE-F366EA6A06AA}">
      <dgm:prSet/>
      <dgm:spPr/>
      <dgm:t>
        <a:bodyPr/>
        <a:lstStyle/>
        <a:p>
          <a:r>
            <a:rPr lang="en-US"/>
            <a:t>- Dependency installation (Python &amp; Node.js)</a:t>
          </a:r>
        </a:p>
      </dgm:t>
    </dgm:pt>
    <dgm:pt modelId="{96A72013-CEA4-4CD2-9400-131144BF1319}" type="parTrans" cxnId="{C65E7B82-77B2-4597-8E63-9DC735661DA1}">
      <dgm:prSet/>
      <dgm:spPr/>
      <dgm:t>
        <a:bodyPr/>
        <a:lstStyle/>
        <a:p>
          <a:endParaRPr lang="en-US"/>
        </a:p>
      </dgm:t>
    </dgm:pt>
    <dgm:pt modelId="{77CA6E0B-BB4C-4BA6-BA4F-C1F190A73C9F}" type="sibTrans" cxnId="{C65E7B82-77B2-4597-8E63-9DC735661DA1}">
      <dgm:prSet/>
      <dgm:spPr/>
      <dgm:t>
        <a:bodyPr/>
        <a:lstStyle/>
        <a:p>
          <a:endParaRPr lang="en-US"/>
        </a:p>
      </dgm:t>
    </dgm:pt>
    <dgm:pt modelId="{07B398B1-664F-4AD7-BA5B-7E53867B0DF6}">
      <dgm:prSet/>
      <dgm:spPr/>
      <dgm:t>
        <a:bodyPr/>
        <a:lstStyle/>
        <a:p>
          <a:r>
            <a:rPr lang="en-US"/>
            <a:t>- Playwright test execution</a:t>
          </a:r>
        </a:p>
      </dgm:t>
    </dgm:pt>
    <dgm:pt modelId="{88243575-2AB7-495D-9197-08FE6A5B13D7}" type="parTrans" cxnId="{073B1BAD-C93D-4CB5-AB41-98802CC2D53B}">
      <dgm:prSet/>
      <dgm:spPr/>
      <dgm:t>
        <a:bodyPr/>
        <a:lstStyle/>
        <a:p>
          <a:endParaRPr lang="en-US"/>
        </a:p>
      </dgm:t>
    </dgm:pt>
    <dgm:pt modelId="{86969052-5022-41B9-A452-89243A29F4A4}" type="sibTrans" cxnId="{073B1BAD-C93D-4CB5-AB41-98802CC2D53B}">
      <dgm:prSet/>
      <dgm:spPr/>
      <dgm:t>
        <a:bodyPr/>
        <a:lstStyle/>
        <a:p>
          <a:endParaRPr lang="en-US"/>
        </a:p>
      </dgm:t>
    </dgm:pt>
    <dgm:pt modelId="{75C0F100-3660-4A5A-B4CB-A9205D03F010}">
      <dgm:prSet/>
      <dgm:spPr/>
      <dgm:t>
        <a:bodyPr/>
        <a:lstStyle/>
        <a:p>
          <a:r>
            <a:rPr lang="en-US"/>
            <a:t>- Selenium test execution</a:t>
          </a:r>
        </a:p>
      </dgm:t>
    </dgm:pt>
    <dgm:pt modelId="{D2232C3C-95C5-4EB5-BA52-7010872E13A8}" type="parTrans" cxnId="{22710F91-AED8-4DA0-853B-0CB23834D537}">
      <dgm:prSet/>
      <dgm:spPr/>
      <dgm:t>
        <a:bodyPr/>
        <a:lstStyle/>
        <a:p>
          <a:endParaRPr lang="en-US"/>
        </a:p>
      </dgm:t>
    </dgm:pt>
    <dgm:pt modelId="{849816DD-9FB4-483D-9A93-FA8F481CEAFB}" type="sibTrans" cxnId="{22710F91-AED8-4DA0-853B-0CB23834D537}">
      <dgm:prSet/>
      <dgm:spPr/>
      <dgm:t>
        <a:bodyPr/>
        <a:lstStyle/>
        <a:p>
          <a:endParaRPr lang="en-US"/>
        </a:p>
      </dgm:t>
    </dgm:pt>
    <dgm:pt modelId="{25CE3686-8E74-4018-97E1-E769B3800F60}">
      <dgm:prSet/>
      <dgm:spPr/>
      <dgm:t>
        <a:bodyPr/>
        <a:lstStyle/>
        <a:p>
          <a:r>
            <a:rPr lang="en-US"/>
            <a:t>- Robot Framework execution</a:t>
          </a:r>
        </a:p>
      </dgm:t>
    </dgm:pt>
    <dgm:pt modelId="{83F320BF-E199-49B2-873D-E5514865175A}" type="parTrans" cxnId="{5F047BCC-1F6B-43A0-A769-102DC3130D0C}">
      <dgm:prSet/>
      <dgm:spPr/>
      <dgm:t>
        <a:bodyPr/>
        <a:lstStyle/>
        <a:p>
          <a:endParaRPr lang="en-US"/>
        </a:p>
      </dgm:t>
    </dgm:pt>
    <dgm:pt modelId="{F5A89EE3-E408-42C7-902B-614E71121496}" type="sibTrans" cxnId="{5F047BCC-1F6B-43A0-A769-102DC3130D0C}">
      <dgm:prSet/>
      <dgm:spPr/>
      <dgm:t>
        <a:bodyPr/>
        <a:lstStyle/>
        <a:p>
          <a:endParaRPr lang="en-US"/>
        </a:p>
      </dgm:t>
    </dgm:pt>
    <dgm:pt modelId="{4E1D8BAA-BC25-4BB8-811F-0FFD039D5C79}">
      <dgm:prSet/>
      <dgm:spPr/>
      <dgm:t>
        <a:bodyPr/>
        <a:lstStyle/>
        <a:p>
          <a:r>
            <a:rPr lang="en-US"/>
            <a:t>- Report publication</a:t>
          </a:r>
        </a:p>
      </dgm:t>
    </dgm:pt>
    <dgm:pt modelId="{6AB23104-2493-4D5B-B7E2-3246A351282D}" type="parTrans" cxnId="{E45D63A6-EB80-4E75-9583-D727CC783DCB}">
      <dgm:prSet/>
      <dgm:spPr/>
      <dgm:t>
        <a:bodyPr/>
        <a:lstStyle/>
        <a:p>
          <a:endParaRPr lang="en-US"/>
        </a:p>
      </dgm:t>
    </dgm:pt>
    <dgm:pt modelId="{CE3EC290-12EB-42DF-B583-B153BF9A313A}" type="sibTrans" cxnId="{E45D63A6-EB80-4E75-9583-D727CC783DCB}">
      <dgm:prSet/>
      <dgm:spPr/>
      <dgm:t>
        <a:bodyPr/>
        <a:lstStyle/>
        <a:p>
          <a:endParaRPr lang="en-US"/>
        </a:p>
      </dgm:t>
    </dgm:pt>
    <dgm:pt modelId="{DCA749C7-2CCD-4DAC-94EE-88088E2C896B}">
      <dgm:prSet/>
      <dgm:spPr/>
      <dgm:t>
        <a:bodyPr/>
        <a:lstStyle/>
        <a:p>
          <a:r>
            <a:rPr lang="en-US"/>
            <a:t>Artifacts:</a:t>
          </a:r>
        </a:p>
      </dgm:t>
    </dgm:pt>
    <dgm:pt modelId="{1A63A00C-B15B-4F5F-ACAF-9C09F0AD75E2}" type="parTrans" cxnId="{76B8E2B0-2271-46B4-ABB4-BAA9199C4B53}">
      <dgm:prSet/>
      <dgm:spPr/>
      <dgm:t>
        <a:bodyPr/>
        <a:lstStyle/>
        <a:p>
          <a:endParaRPr lang="en-US"/>
        </a:p>
      </dgm:t>
    </dgm:pt>
    <dgm:pt modelId="{68B4B775-7E20-46FC-89A4-FF966687FC16}" type="sibTrans" cxnId="{76B8E2B0-2271-46B4-ABB4-BAA9199C4B53}">
      <dgm:prSet/>
      <dgm:spPr/>
      <dgm:t>
        <a:bodyPr/>
        <a:lstStyle/>
        <a:p>
          <a:endParaRPr lang="en-US"/>
        </a:p>
      </dgm:t>
    </dgm:pt>
    <dgm:pt modelId="{7BC873C4-2094-4C43-B4A1-327EED2D6D6E}">
      <dgm:prSet/>
      <dgm:spPr/>
      <dgm:t>
        <a:bodyPr/>
        <a:lstStyle/>
        <a:p>
          <a:r>
            <a:rPr lang="en-US"/>
            <a:t>- HTML reports</a:t>
          </a:r>
        </a:p>
      </dgm:t>
    </dgm:pt>
    <dgm:pt modelId="{90A99F34-A94A-43B7-BC33-F16D2160140C}" type="parTrans" cxnId="{CA20BF5F-BD8D-44DF-B49E-07D79CF5057E}">
      <dgm:prSet/>
      <dgm:spPr/>
      <dgm:t>
        <a:bodyPr/>
        <a:lstStyle/>
        <a:p>
          <a:endParaRPr lang="en-US"/>
        </a:p>
      </dgm:t>
    </dgm:pt>
    <dgm:pt modelId="{B321C344-3C2E-4A81-811D-AD47C7883E87}" type="sibTrans" cxnId="{CA20BF5F-BD8D-44DF-B49E-07D79CF5057E}">
      <dgm:prSet/>
      <dgm:spPr/>
      <dgm:t>
        <a:bodyPr/>
        <a:lstStyle/>
        <a:p>
          <a:endParaRPr lang="en-US"/>
        </a:p>
      </dgm:t>
    </dgm:pt>
    <dgm:pt modelId="{0A2C9C8D-ED8D-41EE-99DD-33280265514D}">
      <dgm:prSet/>
      <dgm:spPr/>
      <dgm:t>
        <a:bodyPr/>
        <a:lstStyle/>
        <a:p>
          <a:r>
            <a:rPr lang="en-US"/>
            <a:t>- Screenshots</a:t>
          </a:r>
        </a:p>
      </dgm:t>
    </dgm:pt>
    <dgm:pt modelId="{4DB5EBCD-0D8B-4404-9C53-40D54A8D7B47}" type="parTrans" cxnId="{B2172794-46B1-45BA-87F2-8A2BC0B2F862}">
      <dgm:prSet/>
      <dgm:spPr/>
      <dgm:t>
        <a:bodyPr/>
        <a:lstStyle/>
        <a:p>
          <a:endParaRPr lang="en-US"/>
        </a:p>
      </dgm:t>
    </dgm:pt>
    <dgm:pt modelId="{9F029B81-F0D6-4CC2-B537-45A7D47E947D}" type="sibTrans" cxnId="{B2172794-46B1-45BA-87F2-8A2BC0B2F862}">
      <dgm:prSet/>
      <dgm:spPr/>
      <dgm:t>
        <a:bodyPr/>
        <a:lstStyle/>
        <a:p>
          <a:endParaRPr lang="en-US"/>
        </a:p>
      </dgm:t>
    </dgm:pt>
    <dgm:pt modelId="{CC895AFE-F2F0-4070-931F-E5D983D319C2}" type="pres">
      <dgm:prSet presAssocID="{11BC4082-FB9C-4D3A-8768-A7E44A7012E5}" presName="Name0" presStyleCnt="0">
        <dgm:presLayoutVars>
          <dgm:dir/>
          <dgm:resizeHandles/>
        </dgm:presLayoutVars>
      </dgm:prSet>
      <dgm:spPr/>
    </dgm:pt>
    <dgm:pt modelId="{BE5AEE9A-C710-47C1-A991-4DBA1CFE768A}" type="pres">
      <dgm:prSet presAssocID="{0D86B800-9D90-4A57-933B-4B9FAD2C5EE2}" presName="compNode" presStyleCnt="0"/>
      <dgm:spPr/>
    </dgm:pt>
    <dgm:pt modelId="{DE595610-BFBA-429A-9F79-90ED412DFD6D}" type="pres">
      <dgm:prSet presAssocID="{0D86B800-9D90-4A57-933B-4B9FAD2C5EE2}" presName="dummyConnPt" presStyleCnt="0"/>
      <dgm:spPr/>
    </dgm:pt>
    <dgm:pt modelId="{AA6D3CA1-5AA0-495E-B62C-7A92BC4307F7}" type="pres">
      <dgm:prSet presAssocID="{0D86B800-9D90-4A57-933B-4B9FAD2C5EE2}" presName="node" presStyleLbl="node1" presStyleIdx="0" presStyleCnt="11">
        <dgm:presLayoutVars>
          <dgm:bulletEnabled val="1"/>
        </dgm:presLayoutVars>
      </dgm:prSet>
      <dgm:spPr/>
    </dgm:pt>
    <dgm:pt modelId="{317894F8-FC06-488E-A447-B3E7CA994813}" type="pres">
      <dgm:prSet presAssocID="{8991388F-E83D-4560-AD8B-344C137E3105}" presName="sibTrans" presStyleLbl="bgSibTrans2D1" presStyleIdx="0" presStyleCnt="10"/>
      <dgm:spPr/>
    </dgm:pt>
    <dgm:pt modelId="{7E0DC1B1-D72A-4711-A98C-2FF7273010E5}" type="pres">
      <dgm:prSet presAssocID="{FF936A04-B70B-4FF1-8ED9-DBAB4AE33D90}" presName="compNode" presStyleCnt="0"/>
      <dgm:spPr/>
    </dgm:pt>
    <dgm:pt modelId="{F0A16675-A233-4946-B03A-9FEF5F17A607}" type="pres">
      <dgm:prSet presAssocID="{FF936A04-B70B-4FF1-8ED9-DBAB4AE33D90}" presName="dummyConnPt" presStyleCnt="0"/>
      <dgm:spPr/>
    </dgm:pt>
    <dgm:pt modelId="{5F45D80F-D232-426C-BFEE-8133B58163B0}" type="pres">
      <dgm:prSet presAssocID="{FF936A04-B70B-4FF1-8ED9-DBAB4AE33D90}" presName="node" presStyleLbl="node1" presStyleIdx="1" presStyleCnt="11">
        <dgm:presLayoutVars>
          <dgm:bulletEnabled val="1"/>
        </dgm:presLayoutVars>
      </dgm:prSet>
      <dgm:spPr/>
    </dgm:pt>
    <dgm:pt modelId="{E778BB3E-5B80-457E-A900-BA7794585189}" type="pres">
      <dgm:prSet presAssocID="{9CC78929-FC0F-42FD-9769-F43E47A336D1}" presName="sibTrans" presStyleLbl="bgSibTrans2D1" presStyleIdx="1" presStyleCnt="10"/>
      <dgm:spPr/>
    </dgm:pt>
    <dgm:pt modelId="{AE783E75-F503-46DE-B8F7-79B6A11912E3}" type="pres">
      <dgm:prSet presAssocID="{8BF069CB-AD35-4688-AE17-94DBBCCA465A}" presName="compNode" presStyleCnt="0"/>
      <dgm:spPr/>
    </dgm:pt>
    <dgm:pt modelId="{F0D61DD4-5B6D-4E02-9C7D-90AF029B6AC1}" type="pres">
      <dgm:prSet presAssocID="{8BF069CB-AD35-4688-AE17-94DBBCCA465A}" presName="dummyConnPt" presStyleCnt="0"/>
      <dgm:spPr/>
    </dgm:pt>
    <dgm:pt modelId="{A47BC84C-E6FF-4127-9482-210331C7424F}" type="pres">
      <dgm:prSet presAssocID="{8BF069CB-AD35-4688-AE17-94DBBCCA465A}" presName="node" presStyleLbl="node1" presStyleIdx="2" presStyleCnt="11">
        <dgm:presLayoutVars>
          <dgm:bulletEnabled val="1"/>
        </dgm:presLayoutVars>
      </dgm:prSet>
      <dgm:spPr/>
    </dgm:pt>
    <dgm:pt modelId="{BCFB5D56-BC1B-4981-A2FD-3D578714C557}" type="pres">
      <dgm:prSet presAssocID="{1715EEDC-9137-4682-AE29-0DDFA23F8911}" presName="sibTrans" presStyleLbl="bgSibTrans2D1" presStyleIdx="2" presStyleCnt="10"/>
      <dgm:spPr/>
    </dgm:pt>
    <dgm:pt modelId="{14CB157D-C0FC-4720-87DC-F4CEBDE008A2}" type="pres">
      <dgm:prSet presAssocID="{080C2DD0-572A-4A19-86EE-F366EA6A06AA}" presName="compNode" presStyleCnt="0"/>
      <dgm:spPr/>
    </dgm:pt>
    <dgm:pt modelId="{4608DA84-DE6A-4C9D-83FD-D6EFBD482495}" type="pres">
      <dgm:prSet presAssocID="{080C2DD0-572A-4A19-86EE-F366EA6A06AA}" presName="dummyConnPt" presStyleCnt="0"/>
      <dgm:spPr/>
    </dgm:pt>
    <dgm:pt modelId="{50DA69FE-D3E5-4263-82EE-E868AF068485}" type="pres">
      <dgm:prSet presAssocID="{080C2DD0-572A-4A19-86EE-F366EA6A06AA}" presName="node" presStyleLbl="node1" presStyleIdx="3" presStyleCnt="11">
        <dgm:presLayoutVars>
          <dgm:bulletEnabled val="1"/>
        </dgm:presLayoutVars>
      </dgm:prSet>
      <dgm:spPr/>
    </dgm:pt>
    <dgm:pt modelId="{3656BAFF-8ECA-451C-A963-EB0D55F38AAB}" type="pres">
      <dgm:prSet presAssocID="{77CA6E0B-BB4C-4BA6-BA4F-C1F190A73C9F}" presName="sibTrans" presStyleLbl="bgSibTrans2D1" presStyleIdx="3" presStyleCnt="10"/>
      <dgm:spPr/>
    </dgm:pt>
    <dgm:pt modelId="{D393176D-A780-43FC-BBDC-DF57F74D8089}" type="pres">
      <dgm:prSet presAssocID="{07B398B1-664F-4AD7-BA5B-7E53867B0DF6}" presName="compNode" presStyleCnt="0"/>
      <dgm:spPr/>
    </dgm:pt>
    <dgm:pt modelId="{3E889310-BFA2-4B3E-91AC-74274C14F7C2}" type="pres">
      <dgm:prSet presAssocID="{07B398B1-664F-4AD7-BA5B-7E53867B0DF6}" presName="dummyConnPt" presStyleCnt="0"/>
      <dgm:spPr/>
    </dgm:pt>
    <dgm:pt modelId="{BBB728F2-DECE-4DEA-83CE-285BE7217C12}" type="pres">
      <dgm:prSet presAssocID="{07B398B1-664F-4AD7-BA5B-7E53867B0DF6}" presName="node" presStyleLbl="node1" presStyleIdx="4" presStyleCnt="11">
        <dgm:presLayoutVars>
          <dgm:bulletEnabled val="1"/>
        </dgm:presLayoutVars>
      </dgm:prSet>
      <dgm:spPr/>
    </dgm:pt>
    <dgm:pt modelId="{A8E4FCA8-D3A3-4413-86A4-4FAC183E2D9F}" type="pres">
      <dgm:prSet presAssocID="{86969052-5022-41B9-A452-89243A29F4A4}" presName="sibTrans" presStyleLbl="bgSibTrans2D1" presStyleIdx="4" presStyleCnt="10"/>
      <dgm:spPr/>
    </dgm:pt>
    <dgm:pt modelId="{90F9D6FF-08FB-4346-9B87-4D17CFED624D}" type="pres">
      <dgm:prSet presAssocID="{75C0F100-3660-4A5A-B4CB-A9205D03F010}" presName="compNode" presStyleCnt="0"/>
      <dgm:spPr/>
    </dgm:pt>
    <dgm:pt modelId="{4FE6EE62-FC70-4EF1-A9E3-C7D31CC35F00}" type="pres">
      <dgm:prSet presAssocID="{75C0F100-3660-4A5A-B4CB-A9205D03F010}" presName="dummyConnPt" presStyleCnt="0"/>
      <dgm:spPr/>
    </dgm:pt>
    <dgm:pt modelId="{BD094AA0-5F7B-4C76-9091-F8FADAB6EA6C}" type="pres">
      <dgm:prSet presAssocID="{75C0F100-3660-4A5A-B4CB-A9205D03F010}" presName="node" presStyleLbl="node1" presStyleIdx="5" presStyleCnt="11">
        <dgm:presLayoutVars>
          <dgm:bulletEnabled val="1"/>
        </dgm:presLayoutVars>
      </dgm:prSet>
      <dgm:spPr/>
    </dgm:pt>
    <dgm:pt modelId="{E84EDF3D-1736-4E62-B023-0F77932F67B6}" type="pres">
      <dgm:prSet presAssocID="{849816DD-9FB4-483D-9A93-FA8F481CEAFB}" presName="sibTrans" presStyleLbl="bgSibTrans2D1" presStyleIdx="5" presStyleCnt="10"/>
      <dgm:spPr/>
    </dgm:pt>
    <dgm:pt modelId="{8FD8CECA-9CC6-4D5A-8B95-2DA982E25127}" type="pres">
      <dgm:prSet presAssocID="{25CE3686-8E74-4018-97E1-E769B3800F60}" presName="compNode" presStyleCnt="0"/>
      <dgm:spPr/>
    </dgm:pt>
    <dgm:pt modelId="{31F8BF1D-76D8-47C5-9ADB-698CEA050DC9}" type="pres">
      <dgm:prSet presAssocID="{25CE3686-8E74-4018-97E1-E769B3800F60}" presName="dummyConnPt" presStyleCnt="0"/>
      <dgm:spPr/>
    </dgm:pt>
    <dgm:pt modelId="{A985F2AF-73C0-44EA-B5AC-EEB5F3DFAA7A}" type="pres">
      <dgm:prSet presAssocID="{25CE3686-8E74-4018-97E1-E769B3800F60}" presName="node" presStyleLbl="node1" presStyleIdx="6" presStyleCnt="11">
        <dgm:presLayoutVars>
          <dgm:bulletEnabled val="1"/>
        </dgm:presLayoutVars>
      </dgm:prSet>
      <dgm:spPr/>
    </dgm:pt>
    <dgm:pt modelId="{A62E3855-8F11-46B3-A120-EEE23FEEA270}" type="pres">
      <dgm:prSet presAssocID="{F5A89EE3-E408-42C7-902B-614E71121496}" presName="sibTrans" presStyleLbl="bgSibTrans2D1" presStyleIdx="6" presStyleCnt="10"/>
      <dgm:spPr/>
    </dgm:pt>
    <dgm:pt modelId="{9C50C02E-BD8A-41B6-A891-F002B584B7FD}" type="pres">
      <dgm:prSet presAssocID="{4E1D8BAA-BC25-4BB8-811F-0FFD039D5C79}" presName="compNode" presStyleCnt="0"/>
      <dgm:spPr/>
    </dgm:pt>
    <dgm:pt modelId="{D2BCC8A3-235E-48D5-AAA4-D378FEC5AA6A}" type="pres">
      <dgm:prSet presAssocID="{4E1D8BAA-BC25-4BB8-811F-0FFD039D5C79}" presName="dummyConnPt" presStyleCnt="0"/>
      <dgm:spPr/>
    </dgm:pt>
    <dgm:pt modelId="{DF79B812-4DD1-4CDD-AF32-8B45AFF16D86}" type="pres">
      <dgm:prSet presAssocID="{4E1D8BAA-BC25-4BB8-811F-0FFD039D5C79}" presName="node" presStyleLbl="node1" presStyleIdx="7" presStyleCnt="11">
        <dgm:presLayoutVars>
          <dgm:bulletEnabled val="1"/>
        </dgm:presLayoutVars>
      </dgm:prSet>
      <dgm:spPr/>
    </dgm:pt>
    <dgm:pt modelId="{757BEF28-25EE-44BE-9088-433F2198D5DA}" type="pres">
      <dgm:prSet presAssocID="{CE3EC290-12EB-42DF-B583-B153BF9A313A}" presName="sibTrans" presStyleLbl="bgSibTrans2D1" presStyleIdx="7" presStyleCnt="10"/>
      <dgm:spPr/>
    </dgm:pt>
    <dgm:pt modelId="{FFAD8417-7055-4E04-9884-DD57759E55E6}" type="pres">
      <dgm:prSet presAssocID="{DCA749C7-2CCD-4DAC-94EE-88088E2C896B}" presName="compNode" presStyleCnt="0"/>
      <dgm:spPr/>
    </dgm:pt>
    <dgm:pt modelId="{23ADE4E7-FDA3-4825-95CA-356CF4D0488C}" type="pres">
      <dgm:prSet presAssocID="{DCA749C7-2CCD-4DAC-94EE-88088E2C896B}" presName="dummyConnPt" presStyleCnt="0"/>
      <dgm:spPr/>
    </dgm:pt>
    <dgm:pt modelId="{B43E78D8-1A38-406E-A3AE-02293466CE4C}" type="pres">
      <dgm:prSet presAssocID="{DCA749C7-2CCD-4DAC-94EE-88088E2C896B}" presName="node" presStyleLbl="node1" presStyleIdx="8" presStyleCnt="11">
        <dgm:presLayoutVars>
          <dgm:bulletEnabled val="1"/>
        </dgm:presLayoutVars>
      </dgm:prSet>
      <dgm:spPr/>
    </dgm:pt>
    <dgm:pt modelId="{73337676-B658-4891-A9EB-A804DA2D6804}" type="pres">
      <dgm:prSet presAssocID="{68B4B775-7E20-46FC-89A4-FF966687FC16}" presName="sibTrans" presStyleLbl="bgSibTrans2D1" presStyleIdx="8" presStyleCnt="10"/>
      <dgm:spPr/>
    </dgm:pt>
    <dgm:pt modelId="{343EE8A0-6A52-48F2-9B66-BED2D86A6A7F}" type="pres">
      <dgm:prSet presAssocID="{7BC873C4-2094-4C43-B4A1-327EED2D6D6E}" presName="compNode" presStyleCnt="0"/>
      <dgm:spPr/>
    </dgm:pt>
    <dgm:pt modelId="{5F839D62-4C12-4338-8234-83044C1112B2}" type="pres">
      <dgm:prSet presAssocID="{7BC873C4-2094-4C43-B4A1-327EED2D6D6E}" presName="dummyConnPt" presStyleCnt="0"/>
      <dgm:spPr/>
    </dgm:pt>
    <dgm:pt modelId="{4B40D651-4DAF-465D-9CBB-94427FC0AC35}" type="pres">
      <dgm:prSet presAssocID="{7BC873C4-2094-4C43-B4A1-327EED2D6D6E}" presName="node" presStyleLbl="node1" presStyleIdx="9" presStyleCnt="11">
        <dgm:presLayoutVars>
          <dgm:bulletEnabled val="1"/>
        </dgm:presLayoutVars>
      </dgm:prSet>
      <dgm:spPr/>
    </dgm:pt>
    <dgm:pt modelId="{90E4B3DF-2108-4AB7-A661-B3BF8DC22C6C}" type="pres">
      <dgm:prSet presAssocID="{B321C344-3C2E-4A81-811D-AD47C7883E87}" presName="sibTrans" presStyleLbl="bgSibTrans2D1" presStyleIdx="9" presStyleCnt="10"/>
      <dgm:spPr/>
    </dgm:pt>
    <dgm:pt modelId="{EB9B18FE-1843-41A8-A789-16C4E444A96E}" type="pres">
      <dgm:prSet presAssocID="{0A2C9C8D-ED8D-41EE-99DD-33280265514D}" presName="compNode" presStyleCnt="0"/>
      <dgm:spPr/>
    </dgm:pt>
    <dgm:pt modelId="{B658FD1B-81CD-42EE-9768-2E21ABCBD61B}" type="pres">
      <dgm:prSet presAssocID="{0A2C9C8D-ED8D-41EE-99DD-33280265514D}" presName="dummyConnPt" presStyleCnt="0"/>
      <dgm:spPr/>
    </dgm:pt>
    <dgm:pt modelId="{B3C990C6-B93A-472C-BA03-7F9DB3F545CC}" type="pres">
      <dgm:prSet presAssocID="{0A2C9C8D-ED8D-41EE-99DD-33280265514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EF37A203-FD6D-4E9E-AEB6-2F0A767B575A}" type="presOf" srcId="{0D86B800-9D90-4A57-933B-4B9FAD2C5EE2}" destId="{AA6D3CA1-5AA0-495E-B62C-7A92BC4307F7}" srcOrd="0" destOrd="0" presId="urn:microsoft.com/office/officeart/2005/8/layout/bProcess4"/>
    <dgm:cxn modelId="{E29C6904-BE49-4F0C-A2F2-0B2C4C7EE10D}" srcId="{11BC4082-FB9C-4D3A-8768-A7E44A7012E5}" destId="{8BF069CB-AD35-4688-AE17-94DBBCCA465A}" srcOrd="2" destOrd="0" parTransId="{65CA51BC-4916-4882-9BD8-19DD3CB71348}" sibTransId="{1715EEDC-9137-4682-AE29-0DDFA23F8911}"/>
    <dgm:cxn modelId="{2AC2160B-3EA7-4053-BE2D-67788464A064}" type="presOf" srcId="{86969052-5022-41B9-A452-89243A29F4A4}" destId="{A8E4FCA8-D3A3-4413-86A4-4FAC183E2D9F}" srcOrd="0" destOrd="0" presId="urn:microsoft.com/office/officeart/2005/8/layout/bProcess4"/>
    <dgm:cxn modelId="{335DFC10-448C-452C-9689-0B22B79AAA9D}" srcId="{11BC4082-FB9C-4D3A-8768-A7E44A7012E5}" destId="{0D86B800-9D90-4A57-933B-4B9FAD2C5EE2}" srcOrd="0" destOrd="0" parTransId="{55D84264-C95C-4F6D-8203-0CB65242D89B}" sibTransId="{8991388F-E83D-4560-AD8B-344C137E3105}"/>
    <dgm:cxn modelId="{CD396721-0054-406F-88FB-6A1B500F605C}" type="presOf" srcId="{F5A89EE3-E408-42C7-902B-614E71121496}" destId="{A62E3855-8F11-46B3-A120-EEE23FEEA270}" srcOrd="0" destOrd="0" presId="urn:microsoft.com/office/officeart/2005/8/layout/bProcess4"/>
    <dgm:cxn modelId="{1CC6FA2B-B719-4817-B23A-F1D2831188E5}" type="presOf" srcId="{FF936A04-B70B-4FF1-8ED9-DBAB4AE33D90}" destId="{5F45D80F-D232-426C-BFEE-8133B58163B0}" srcOrd="0" destOrd="0" presId="urn:microsoft.com/office/officeart/2005/8/layout/bProcess4"/>
    <dgm:cxn modelId="{716D8E30-0378-4090-91B5-1DD1FE4F9EC2}" type="presOf" srcId="{DCA749C7-2CCD-4DAC-94EE-88088E2C896B}" destId="{B43E78D8-1A38-406E-A3AE-02293466CE4C}" srcOrd="0" destOrd="0" presId="urn:microsoft.com/office/officeart/2005/8/layout/bProcess4"/>
    <dgm:cxn modelId="{A2879131-9915-4649-8A0B-F48ECE1A083E}" type="presOf" srcId="{8991388F-E83D-4560-AD8B-344C137E3105}" destId="{317894F8-FC06-488E-A447-B3E7CA994813}" srcOrd="0" destOrd="0" presId="urn:microsoft.com/office/officeart/2005/8/layout/bProcess4"/>
    <dgm:cxn modelId="{9598F73C-780D-4220-BB8A-FB32AA5B13F5}" type="presOf" srcId="{4E1D8BAA-BC25-4BB8-811F-0FFD039D5C79}" destId="{DF79B812-4DD1-4CDD-AF32-8B45AFF16D86}" srcOrd="0" destOrd="0" presId="urn:microsoft.com/office/officeart/2005/8/layout/bProcess4"/>
    <dgm:cxn modelId="{35F0285E-A135-4B86-A0DC-639D7A314924}" type="presOf" srcId="{11BC4082-FB9C-4D3A-8768-A7E44A7012E5}" destId="{CC895AFE-F2F0-4070-931F-E5D983D319C2}" srcOrd="0" destOrd="0" presId="urn:microsoft.com/office/officeart/2005/8/layout/bProcess4"/>
    <dgm:cxn modelId="{CA20BF5F-BD8D-44DF-B49E-07D79CF5057E}" srcId="{11BC4082-FB9C-4D3A-8768-A7E44A7012E5}" destId="{7BC873C4-2094-4C43-B4A1-327EED2D6D6E}" srcOrd="9" destOrd="0" parTransId="{90A99F34-A94A-43B7-BC33-F16D2160140C}" sibTransId="{B321C344-3C2E-4A81-811D-AD47C7883E87}"/>
    <dgm:cxn modelId="{C1DF3B4C-31A8-4874-8373-0D728D801F5C}" type="presOf" srcId="{68B4B775-7E20-46FC-89A4-FF966687FC16}" destId="{73337676-B658-4891-A9EB-A804DA2D6804}" srcOrd="0" destOrd="0" presId="urn:microsoft.com/office/officeart/2005/8/layout/bProcess4"/>
    <dgm:cxn modelId="{C65E7B82-77B2-4597-8E63-9DC735661DA1}" srcId="{11BC4082-FB9C-4D3A-8768-A7E44A7012E5}" destId="{080C2DD0-572A-4A19-86EE-F366EA6A06AA}" srcOrd="3" destOrd="0" parTransId="{96A72013-CEA4-4CD2-9400-131144BF1319}" sibTransId="{77CA6E0B-BB4C-4BA6-BA4F-C1F190A73C9F}"/>
    <dgm:cxn modelId="{ABDE2285-94F6-4202-8E77-27AB7B51C1B0}" srcId="{11BC4082-FB9C-4D3A-8768-A7E44A7012E5}" destId="{FF936A04-B70B-4FF1-8ED9-DBAB4AE33D90}" srcOrd="1" destOrd="0" parTransId="{2590B1E2-F49F-4A63-A97B-23CD1A1583C5}" sibTransId="{9CC78929-FC0F-42FD-9769-F43E47A336D1}"/>
    <dgm:cxn modelId="{9976C888-65A8-41DF-8DAF-75A3A9A4756D}" type="presOf" srcId="{9CC78929-FC0F-42FD-9769-F43E47A336D1}" destId="{E778BB3E-5B80-457E-A900-BA7794585189}" srcOrd="0" destOrd="0" presId="urn:microsoft.com/office/officeart/2005/8/layout/bProcess4"/>
    <dgm:cxn modelId="{22710F91-AED8-4DA0-853B-0CB23834D537}" srcId="{11BC4082-FB9C-4D3A-8768-A7E44A7012E5}" destId="{75C0F100-3660-4A5A-B4CB-A9205D03F010}" srcOrd="5" destOrd="0" parTransId="{D2232C3C-95C5-4EB5-BA52-7010872E13A8}" sibTransId="{849816DD-9FB4-483D-9A93-FA8F481CEAFB}"/>
    <dgm:cxn modelId="{B2172794-46B1-45BA-87F2-8A2BC0B2F862}" srcId="{11BC4082-FB9C-4D3A-8768-A7E44A7012E5}" destId="{0A2C9C8D-ED8D-41EE-99DD-33280265514D}" srcOrd="10" destOrd="0" parTransId="{4DB5EBCD-0D8B-4404-9C53-40D54A8D7B47}" sibTransId="{9F029B81-F0D6-4CC2-B537-45A7D47E947D}"/>
    <dgm:cxn modelId="{7C561298-7AA0-406D-9315-7AAF09EA7576}" type="presOf" srcId="{B321C344-3C2E-4A81-811D-AD47C7883E87}" destId="{90E4B3DF-2108-4AB7-A661-B3BF8DC22C6C}" srcOrd="0" destOrd="0" presId="urn:microsoft.com/office/officeart/2005/8/layout/bProcess4"/>
    <dgm:cxn modelId="{CFC2F999-8106-4AA0-B1B7-57A2A97DE7A0}" type="presOf" srcId="{25CE3686-8E74-4018-97E1-E769B3800F60}" destId="{A985F2AF-73C0-44EA-B5AC-EEB5F3DFAA7A}" srcOrd="0" destOrd="0" presId="urn:microsoft.com/office/officeart/2005/8/layout/bProcess4"/>
    <dgm:cxn modelId="{E59C35A6-C98F-43DE-953C-EB90807621E1}" type="presOf" srcId="{0A2C9C8D-ED8D-41EE-99DD-33280265514D}" destId="{B3C990C6-B93A-472C-BA03-7F9DB3F545CC}" srcOrd="0" destOrd="0" presId="urn:microsoft.com/office/officeart/2005/8/layout/bProcess4"/>
    <dgm:cxn modelId="{E45D63A6-EB80-4E75-9583-D727CC783DCB}" srcId="{11BC4082-FB9C-4D3A-8768-A7E44A7012E5}" destId="{4E1D8BAA-BC25-4BB8-811F-0FFD039D5C79}" srcOrd="7" destOrd="0" parTransId="{6AB23104-2493-4D5B-B7E2-3246A351282D}" sibTransId="{CE3EC290-12EB-42DF-B583-B153BF9A313A}"/>
    <dgm:cxn modelId="{C0CDBFA6-430F-4141-805D-C098E9A089C4}" type="presOf" srcId="{07B398B1-664F-4AD7-BA5B-7E53867B0DF6}" destId="{BBB728F2-DECE-4DEA-83CE-285BE7217C12}" srcOrd="0" destOrd="0" presId="urn:microsoft.com/office/officeart/2005/8/layout/bProcess4"/>
    <dgm:cxn modelId="{C91D5FA8-0CFD-4E14-92BD-D9A2BD88AD57}" type="presOf" srcId="{080C2DD0-572A-4A19-86EE-F366EA6A06AA}" destId="{50DA69FE-D3E5-4263-82EE-E868AF068485}" srcOrd="0" destOrd="0" presId="urn:microsoft.com/office/officeart/2005/8/layout/bProcess4"/>
    <dgm:cxn modelId="{073B1BAD-C93D-4CB5-AB41-98802CC2D53B}" srcId="{11BC4082-FB9C-4D3A-8768-A7E44A7012E5}" destId="{07B398B1-664F-4AD7-BA5B-7E53867B0DF6}" srcOrd="4" destOrd="0" parTransId="{88243575-2AB7-495D-9197-08FE6A5B13D7}" sibTransId="{86969052-5022-41B9-A452-89243A29F4A4}"/>
    <dgm:cxn modelId="{EAAB44AD-712D-4914-AF70-430D59B436AD}" type="presOf" srcId="{75C0F100-3660-4A5A-B4CB-A9205D03F010}" destId="{BD094AA0-5F7B-4C76-9091-F8FADAB6EA6C}" srcOrd="0" destOrd="0" presId="urn:microsoft.com/office/officeart/2005/8/layout/bProcess4"/>
    <dgm:cxn modelId="{76B8E2B0-2271-46B4-ABB4-BAA9199C4B53}" srcId="{11BC4082-FB9C-4D3A-8768-A7E44A7012E5}" destId="{DCA749C7-2CCD-4DAC-94EE-88088E2C896B}" srcOrd="8" destOrd="0" parTransId="{1A63A00C-B15B-4F5F-ACAF-9C09F0AD75E2}" sibTransId="{68B4B775-7E20-46FC-89A4-FF966687FC16}"/>
    <dgm:cxn modelId="{F4686BB1-A52D-47CC-BD55-AEE2A0CBE2D9}" type="presOf" srcId="{849816DD-9FB4-483D-9A93-FA8F481CEAFB}" destId="{E84EDF3D-1736-4E62-B023-0F77932F67B6}" srcOrd="0" destOrd="0" presId="urn:microsoft.com/office/officeart/2005/8/layout/bProcess4"/>
    <dgm:cxn modelId="{D14192B2-3FFB-4AD9-8056-3D04B0209455}" type="presOf" srcId="{8BF069CB-AD35-4688-AE17-94DBBCCA465A}" destId="{A47BC84C-E6FF-4127-9482-210331C7424F}" srcOrd="0" destOrd="0" presId="urn:microsoft.com/office/officeart/2005/8/layout/bProcess4"/>
    <dgm:cxn modelId="{5F047BCC-1F6B-43A0-A769-102DC3130D0C}" srcId="{11BC4082-FB9C-4D3A-8768-A7E44A7012E5}" destId="{25CE3686-8E74-4018-97E1-E769B3800F60}" srcOrd="6" destOrd="0" parTransId="{83F320BF-E199-49B2-873D-E5514865175A}" sibTransId="{F5A89EE3-E408-42C7-902B-614E71121496}"/>
    <dgm:cxn modelId="{053EEDCC-430F-4695-91D0-97964ECF25A4}" type="presOf" srcId="{7BC873C4-2094-4C43-B4A1-327EED2D6D6E}" destId="{4B40D651-4DAF-465D-9CBB-94427FC0AC35}" srcOrd="0" destOrd="0" presId="urn:microsoft.com/office/officeart/2005/8/layout/bProcess4"/>
    <dgm:cxn modelId="{C26FD0D3-9558-4E94-9EC9-32A6276577EF}" type="presOf" srcId="{1715EEDC-9137-4682-AE29-0DDFA23F8911}" destId="{BCFB5D56-BC1B-4981-A2FD-3D578714C557}" srcOrd="0" destOrd="0" presId="urn:microsoft.com/office/officeart/2005/8/layout/bProcess4"/>
    <dgm:cxn modelId="{5B296DF6-B7B2-43AC-9910-F32DB45682E0}" type="presOf" srcId="{77CA6E0B-BB4C-4BA6-BA4F-C1F190A73C9F}" destId="{3656BAFF-8ECA-451C-A963-EB0D55F38AAB}" srcOrd="0" destOrd="0" presId="urn:microsoft.com/office/officeart/2005/8/layout/bProcess4"/>
    <dgm:cxn modelId="{5DA723F8-CC10-4655-A5C4-330088E3DB20}" type="presOf" srcId="{CE3EC290-12EB-42DF-B583-B153BF9A313A}" destId="{757BEF28-25EE-44BE-9088-433F2198D5DA}" srcOrd="0" destOrd="0" presId="urn:microsoft.com/office/officeart/2005/8/layout/bProcess4"/>
    <dgm:cxn modelId="{DAE4A850-5E2B-41C3-8C40-9F8C86DCD6E0}" type="presParOf" srcId="{CC895AFE-F2F0-4070-931F-E5D983D319C2}" destId="{BE5AEE9A-C710-47C1-A991-4DBA1CFE768A}" srcOrd="0" destOrd="0" presId="urn:microsoft.com/office/officeart/2005/8/layout/bProcess4"/>
    <dgm:cxn modelId="{9131A6EA-5C06-4405-B5D7-5188877E206D}" type="presParOf" srcId="{BE5AEE9A-C710-47C1-A991-4DBA1CFE768A}" destId="{DE595610-BFBA-429A-9F79-90ED412DFD6D}" srcOrd="0" destOrd="0" presId="urn:microsoft.com/office/officeart/2005/8/layout/bProcess4"/>
    <dgm:cxn modelId="{EC5A4EFF-ED40-437B-BAFF-A9F6F79D4E72}" type="presParOf" srcId="{BE5AEE9A-C710-47C1-A991-4DBA1CFE768A}" destId="{AA6D3CA1-5AA0-495E-B62C-7A92BC4307F7}" srcOrd="1" destOrd="0" presId="urn:microsoft.com/office/officeart/2005/8/layout/bProcess4"/>
    <dgm:cxn modelId="{10D091F1-D0BE-495C-A3DE-FA71A0149BA9}" type="presParOf" srcId="{CC895AFE-F2F0-4070-931F-E5D983D319C2}" destId="{317894F8-FC06-488E-A447-B3E7CA994813}" srcOrd="1" destOrd="0" presId="urn:microsoft.com/office/officeart/2005/8/layout/bProcess4"/>
    <dgm:cxn modelId="{E8946BB1-A55C-44FD-BFC4-C9FB6DAE6F20}" type="presParOf" srcId="{CC895AFE-F2F0-4070-931F-E5D983D319C2}" destId="{7E0DC1B1-D72A-4711-A98C-2FF7273010E5}" srcOrd="2" destOrd="0" presId="urn:microsoft.com/office/officeart/2005/8/layout/bProcess4"/>
    <dgm:cxn modelId="{2A6FCED0-330D-4905-9B0E-89C546AF8775}" type="presParOf" srcId="{7E0DC1B1-D72A-4711-A98C-2FF7273010E5}" destId="{F0A16675-A233-4946-B03A-9FEF5F17A607}" srcOrd="0" destOrd="0" presId="urn:microsoft.com/office/officeart/2005/8/layout/bProcess4"/>
    <dgm:cxn modelId="{AC229A4C-6242-42F4-861D-13EFB2136397}" type="presParOf" srcId="{7E0DC1B1-D72A-4711-A98C-2FF7273010E5}" destId="{5F45D80F-D232-426C-BFEE-8133B58163B0}" srcOrd="1" destOrd="0" presId="urn:microsoft.com/office/officeart/2005/8/layout/bProcess4"/>
    <dgm:cxn modelId="{FAD34E41-284C-4150-A8A2-A57D2366D8B0}" type="presParOf" srcId="{CC895AFE-F2F0-4070-931F-E5D983D319C2}" destId="{E778BB3E-5B80-457E-A900-BA7794585189}" srcOrd="3" destOrd="0" presId="urn:microsoft.com/office/officeart/2005/8/layout/bProcess4"/>
    <dgm:cxn modelId="{E7BEFDAC-BA23-4FD5-8300-B6D34469B0C5}" type="presParOf" srcId="{CC895AFE-F2F0-4070-931F-E5D983D319C2}" destId="{AE783E75-F503-46DE-B8F7-79B6A11912E3}" srcOrd="4" destOrd="0" presId="urn:microsoft.com/office/officeart/2005/8/layout/bProcess4"/>
    <dgm:cxn modelId="{143FD7C7-0007-4BF6-91E3-FB5CD65E67C2}" type="presParOf" srcId="{AE783E75-F503-46DE-B8F7-79B6A11912E3}" destId="{F0D61DD4-5B6D-4E02-9C7D-90AF029B6AC1}" srcOrd="0" destOrd="0" presId="urn:microsoft.com/office/officeart/2005/8/layout/bProcess4"/>
    <dgm:cxn modelId="{8A12DAAE-CA2A-47FD-890D-B5DB6933A33B}" type="presParOf" srcId="{AE783E75-F503-46DE-B8F7-79B6A11912E3}" destId="{A47BC84C-E6FF-4127-9482-210331C7424F}" srcOrd="1" destOrd="0" presId="urn:microsoft.com/office/officeart/2005/8/layout/bProcess4"/>
    <dgm:cxn modelId="{9E623E6B-D432-43EA-8466-90EBFDC91CE1}" type="presParOf" srcId="{CC895AFE-F2F0-4070-931F-E5D983D319C2}" destId="{BCFB5D56-BC1B-4981-A2FD-3D578714C557}" srcOrd="5" destOrd="0" presId="urn:microsoft.com/office/officeart/2005/8/layout/bProcess4"/>
    <dgm:cxn modelId="{F5289FFE-D83F-476A-A2AD-9EB689DD02EE}" type="presParOf" srcId="{CC895AFE-F2F0-4070-931F-E5D983D319C2}" destId="{14CB157D-C0FC-4720-87DC-F4CEBDE008A2}" srcOrd="6" destOrd="0" presId="urn:microsoft.com/office/officeart/2005/8/layout/bProcess4"/>
    <dgm:cxn modelId="{E4BB744E-14D3-4279-9521-7BCA755D2E43}" type="presParOf" srcId="{14CB157D-C0FC-4720-87DC-F4CEBDE008A2}" destId="{4608DA84-DE6A-4C9D-83FD-D6EFBD482495}" srcOrd="0" destOrd="0" presId="urn:microsoft.com/office/officeart/2005/8/layout/bProcess4"/>
    <dgm:cxn modelId="{7578F367-A40F-43D8-B93A-34379E29866C}" type="presParOf" srcId="{14CB157D-C0FC-4720-87DC-F4CEBDE008A2}" destId="{50DA69FE-D3E5-4263-82EE-E868AF068485}" srcOrd="1" destOrd="0" presId="urn:microsoft.com/office/officeart/2005/8/layout/bProcess4"/>
    <dgm:cxn modelId="{4453726A-3C77-46BB-9259-D6B2985D3200}" type="presParOf" srcId="{CC895AFE-F2F0-4070-931F-E5D983D319C2}" destId="{3656BAFF-8ECA-451C-A963-EB0D55F38AAB}" srcOrd="7" destOrd="0" presId="urn:microsoft.com/office/officeart/2005/8/layout/bProcess4"/>
    <dgm:cxn modelId="{76595DC3-F8AF-478B-91CB-27546634C937}" type="presParOf" srcId="{CC895AFE-F2F0-4070-931F-E5D983D319C2}" destId="{D393176D-A780-43FC-BBDC-DF57F74D8089}" srcOrd="8" destOrd="0" presId="urn:microsoft.com/office/officeart/2005/8/layout/bProcess4"/>
    <dgm:cxn modelId="{03AAF369-EDB2-4F48-857F-00022A729907}" type="presParOf" srcId="{D393176D-A780-43FC-BBDC-DF57F74D8089}" destId="{3E889310-BFA2-4B3E-91AC-74274C14F7C2}" srcOrd="0" destOrd="0" presId="urn:microsoft.com/office/officeart/2005/8/layout/bProcess4"/>
    <dgm:cxn modelId="{9A534797-DE1B-457A-8665-3A551BBE7BB1}" type="presParOf" srcId="{D393176D-A780-43FC-BBDC-DF57F74D8089}" destId="{BBB728F2-DECE-4DEA-83CE-285BE7217C12}" srcOrd="1" destOrd="0" presId="urn:microsoft.com/office/officeart/2005/8/layout/bProcess4"/>
    <dgm:cxn modelId="{5A4B1FC8-9D84-4357-B495-E31D93FFC3F7}" type="presParOf" srcId="{CC895AFE-F2F0-4070-931F-E5D983D319C2}" destId="{A8E4FCA8-D3A3-4413-86A4-4FAC183E2D9F}" srcOrd="9" destOrd="0" presId="urn:microsoft.com/office/officeart/2005/8/layout/bProcess4"/>
    <dgm:cxn modelId="{40F3CA9E-F564-4249-BA75-464187F00E80}" type="presParOf" srcId="{CC895AFE-F2F0-4070-931F-E5D983D319C2}" destId="{90F9D6FF-08FB-4346-9B87-4D17CFED624D}" srcOrd="10" destOrd="0" presId="urn:microsoft.com/office/officeart/2005/8/layout/bProcess4"/>
    <dgm:cxn modelId="{65976EF1-4BE3-418F-BA92-12874F25376C}" type="presParOf" srcId="{90F9D6FF-08FB-4346-9B87-4D17CFED624D}" destId="{4FE6EE62-FC70-4EF1-A9E3-C7D31CC35F00}" srcOrd="0" destOrd="0" presId="urn:microsoft.com/office/officeart/2005/8/layout/bProcess4"/>
    <dgm:cxn modelId="{60C5117C-22CC-45EB-BF7A-EB204C72C198}" type="presParOf" srcId="{90F9D6FF-08FB-4346-9B87-4D17CFED624D}" destId="{BD094AA0-5F7B-4C76-9091-F8FADAB6EA6C}" srcOrd="1" destOrd="0" presId="urn:microsoft.com/office/officeart/2005/8/layout/bProcess4"/>
    <dgm:cxn modelId="{776A81D7-0B89-4FB2-A0C2-FF92C395460B}" type="presParOf" srcId="{CC895AFE-F2F0-4070-931F-E5D983D319C2}" destId="{E84EDF3D-1736-4E62-B023-0F77932F67B6}" srcOrd="11" destOrd="0" presId="urn:microsoft.com/office/officeart/2005/8/layout/bProcess4"/>
    <dgm:cxn modelId="{63FD5638-462E-43B9-8ABA-41175B1D6445}" type="presParOf" srcId="{CC895AFE-F2F0-4070-931F-E5D983D319C2}" destId="{8FD8CECA-9CC6-4D5A-8B95-2DA982E25127}" srcOrd="12" destOrd="0" presId="urn:microsoft.com/office/officeart/2005/8/layout/bProcess4"/>
    <dgm:cxn modelId="{7587EC1A-8035-4394-B781-3478B2F00DF1}" type="presParOf" srcId="{8FD8CECA-9CC6-4D5A-8B95-2DA982E25127}" destId="{31F8BF1D-76D8-47C5-9ADB-698CEA050DC9}" srcOrd="0" destOrd="0" presId="urn:microsoft.com/office/officeart/2005/8/layout/bProcess4"/>
    <dgm:cxn modelId="{FDBC466E-E22D-47B4-A4D3-61A7E0ADB25A}" type="presParOf" srcId="{8FD8CECA-9CC6-4D5A-8B95-2DA982E25127}" destId="{A985F2AF-73C0-44EA-B5AC-EEB5F3DFAA7A}" srcOrd="1" destOrd="0" presId="urn:microsoft.com/office/officeart/2005/8/layout/bProcess4"/>
    <dgm:cxn modelId="{40F03B31-6918-4A5F-9E7B-FB7EFCB43BD6}" type="presParOf" srcId="{CC895AFE-F2F0-4070-931F-E5D983D319C2}" destId="{A62E3855-8F11-46B3-A120-EEE23FEEA270}" srcOrd="13" destOrd="0" presId="urn:microsoft.com/office/officeart/2005/8/layout/bProcess4"/>
    <dgm:cxn modelId="{4DE4D8A8-264E-4C9D-9132-ED7710FF6091}" type="presParOf" srcId="{CC895AFE-F2F0-4070-931F-E5D983D319C2}" destId="{9C50C02E-BD8A-41B6-A891-F002B584B7FD}" srcOrd="14" destOrd="0" presId="urn:microsoft.com/office/officeart/2005/8/layout/bProcess4"/>
    <dgm:cxn modelId="{518D50D6-08B0-4AAD-AEDD-A62803AF98D9}" type="presParOf" srcId="{9C50C02E-BD8A-41B6-A891-F002B584B7FD}" destId="{D2BCC8A3-235E-48D5-AAA4-D378FEC5AA6A}" srcOrd="0" destOrd="0" presId="urn:microsoft.com/office/officeart/2005/8/layout/bProcess4"/>
    <dgm:cxn modelId="{F584FF16-BDEC-42ED-932B-1B117A388520}" type="presParOf" srcId="{9C50C02E-BD8A-41B6-A891-F002B584B7FD}" destId="{DF79B812-4DD1-4CDD-AF32-8B45AFF16D86}" srcOrd="1" destOrd="0" presId="urn:microsoft.com/office/officeart/2005/8/layout/bProcess4"/>
    <dgm:cxn modelId="{44B78A42-59EC-43E5-AF9E-D4E23184F0B6}" type="presParOf" srcId="{CC895AFE-F2F0-4070-931F-E5D983D319C2}" destId="{757BEF28-25EE-44BE-9088-433F2198D5DA}" srcOrd="15" destOrd="0" presId="urn:microsoft.com/office/officeart/2005/8/layout/bProcess4"/>
    <dgm:cxn modelId="{5CE909F2-2796-4905-9BE9-5A0573D923CF}" type="presParOf" srcId="{CC895AFE-F2F0-4070-931F-E5D983D319C2}" destId="{FFAD8417-7055-4E04-9884-DD57759E55E6}" srcOrd="16" destOrd="0" presId="urn:microsoft.com/office/officeart/2005/8/layout/bProcess4"/>
    <dgm:cxn modelId="{B336054A-485B-461D-9209-60655445A096}" type="presParOf" srcId="{FFAD8417-7055-4E04-9884-DD57759E55E6}" destId="{23ADE4E7-FDA3-4825-95CA-356CF4D0488C}" srcOrd="0" destOrd="0" presId="urn:microsoft.com/office/officeart/2005/8/layout/bProcess4"/>
    <dgm:cxn modelId="{6AE9D92C-DF35-4186-9D24-D6411ADEC6F3}" type="presParOf" srcId="{FFAD8417-7055-4E04-9884-DD57759E55E6}" destId="{B43E78D8-1A38-406E-A3AE-02293466CE4C}" srcOrd="1" destOrd="0" presId="urn:microsoft.com/office/officeart/2005/8/layout/bProcess4"/>
    <dgm:cxn modelId="{01BEDCA5-9839-452C-9268-2478AAA9060C}" type="presParOf" srcId="{CC895AFE-F2F0-4070-931F-E5D983D319C2}" destId="{73337676-B658-4891-A9EB-A804DA2D6804}" srcOrd="17" destOrd="0" presId="urn:microsoft.com/office/officeart/2005/8/layout/bProcess4"/>
    <dgm:cxn modelId="{93F2D76B-DF71-478C-8514-9C555A65AAAC}" type="presParOf" srcId="{CC895AFE-F2F0-4070-931F-E5D983D319C2}" destId="{343EE8A0-6A52-48F2-9B66-BED2D86A6A7F}" srcOrd="18" destOrd="0" presId="urn:microsoft.com/office/officeart/2005/8/layout/bProcess4"/>
    <dgm:cxn modelId="{926EA778-80C2-414B-93FA-CB1C44D40A73}" type="presParOf" srcId="{343EE8A0-6A52-48F2-9B66-BED2D86A6A7F}" destId="{5F839D62-4C12-4338-8234-83044C1112B2}" srcOrd="0" destOrd="0" presId="urn:microsoft.com/office/officeart/2005/8/layout/bProcess4"/>
    <dgm:cxn modelId="{6737D1F3-902F-4CE2-98D9-DD74D16C5548}" type="presParOf" srcId="{343EE8A0-6A52-48F2-9B66-BED2D86A6A7F}" destId="{4B40D651-4DAF-465D-9CBB-94427FC0AC35}" srcOrd="1" destOrd="0" presId="urn:microsoft.com/office/officeart/2005/8/layout/bProcess4"/>
    <dgm:cxn modelId="{957817FC-46AC-4E86-9806-B905CD9D25D5}" type="presParOf" srcId="{CC895AFE-F2F0-4070-931F-E5D983D319C2}" destId="{90E4B3DF-2108-4AB7-A661-B3BF8DC22C6C}" srcOrd="19" destOrd="0" presId="urn:microsoft.com/office/officeart/2005/8/layout/bProcess4"/>
    <dgm:cxn modelId="{BC73473F-D8D6-46EE-A124-BAB1C4A38BC1}" type="presParOf" srcId="{CC895AFE-F2F0-4070-931F-E5D983D319C2}" destId="{EB9B18FE-1843-41A8-A789-16C4E444A96E}" srcOrd="20" destOrd="0" presId="urn:microsoft.com/office/officeart/2005/8/layout/bProcess4"/>
    <dgm:cxn modelId="{1CAC89EE-CAED-40C3-A3AE-0B0CCC5821CB}" type="presParOf" srcId="{EB9B18FE-1843-41A8-A789-16C4E444A96E}" destId="{B658FD1B-81CD-42EE-9768-2E21ABCBD61B}" srcOrd="0" destOrd="0" presId="urn:microsoft.com/office/officeart/2005/8/layout/bProcess4"/>
    <dgm:cxn modelId="{41AE5C7B-8376-4DDD-BF1D-1275C75E7462}" type="presParOf" srcId="{EB9B18FE-1843-41A8-A789-16C4E444A96E}" destId="{B3C990C6-B93A-472C-BA03-7F9DB3F545C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519D90-900C-482E-9114-EFFDA1657D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4A8D1FC-F2C1-4B15-BB5B-D63261D88DCB}">
      <dgm:prSet/>
      <dgm:spPr/>
      <dgm:t>
        <a:bodyPr/>
        <a:lstStyle/>
        <a:p>
          <a:r>
            <a:rPr lang="en-US"/>
            <a:t>Future Enhancements</a:t>
          </a:r>
        </a:p>
      </dgm:t>
    </dgm:pt>
    <dgm:pt modelId="{BC157A75-7D41-4A35-8682-000F3F4E5A9A}" type="parTrans" cxnId="{457D41FB-418E-4C1E-B69E-6CE34E04CA95}">
      <dgm:prSet/>
      <dgm:spPr/>
      <dgm:t>
        <a:bodyPr/>
        <a:lstStyle/>
        <a:p>
          <a:endParaRPr lang="en-US"/>
        </a:p>
      </dgm:t>
    </dgm:pt>
    <dgm:pt modelId="{CE2EAEE1-26D3-454D-B5C2-E118383FD039}" type="sibTrans" cxnId="{457D41FB-418E-4C1E-B69E-6CE34E04CA95}">
      <dgm:prSet/>
      <dgm:spPr/>
      <dgm:t>
        <a:bodyPr/>
        <a:lstStyle/>
        <a:p>
          <a:endParaRPr lang="en-US"/>
        </a:p>
      </dgm:t>
    </dgm:pt>
    <dgm:pt modelId="{3BDA027A-B5C4-4D93-B4C6-C73305FF312E}">
      <dgm:prSet/>
      <dgm:spPr/>
      <dgm:t>
        <a:bodyPr/>
        <a:lstStyle/>
        <a:p>
          <a:r>
            <a:rPr lang="en-US"/>
            <a:t>- Parallel execution</a:t>
          </a:r>
        </a:p>
      </dgm:t>
    </dgm:pt>
    <dgm:pt modelId="{59212034-24BB-4EEC-A34D-268BA3377D1A}" type="parTrans" cxnId="{F5645CC6-6E44-4619-9888-7CDFD875B6E3}">
      <dgm:prSet/>
      <dgm:spPr/>
      <dgm:t>
        <a:bodyPr/>
        <a:lstStyle/>
        <a:p>
          <a:endParaRPr lang="en-US"/>
        </a:p>
      </dgm:t>
    </dgm:pt>
    <dgm:pt modelId="{AB72D703-DC9A-43A2-A602-9C079045E42E}" type="sibTrans" cxnId="{F5645CC6-6E44-4619-9888-7CDFD875B6E3}">
      <dgm:prSet/>
      <dgm:spPr/>
      <dgm:t>
        <a:bodyPr/>
        <a:lstStyle/>
        <a:p>
          <a:endParaRPr lang="en-US"/>
        </a:p>
      </dgm:t>
    </dgm:pt>
    <dgm:pt modelId="{2B2202AD-E766-43EB-A951-684CFDBB8F55}">
      <dgm:prSet/>
      <dgm:spPr/>
      <dgm:t>
        <a:bodyPr/>
        <a:lstStyle/>
        <a:p>
          <a:r>
            <a:rPr lang="en-US"/>
            <a:t>- CI integration with XRAY API</a:t>
          </a:r>
        </a:p>
      </dgm:t>
    </dgm:pt>
    <dgm:pt modelId="{93CA75EF-A085-4DC6-A575-3F501E611AE6}" type="parTrans" cxnId="{B42379E4-4BF3-4611-AF45-DD2000FA6A57}">
      <dgm:prSet/>
      <dgm:spPr/>
      <dgm:t>
        <a:bodyPr/>
        <a:lstStyle/>
        <a:p>
          <a:endParaRPr lang="en-US"/>
        </a:p>
      </dgm:t>
    </dgm:pt>
    <dgm:pt modelId="{0B75DB6A-F1E4-4FEE-90C9-324A9667ECD8}" type="sibTrans" cxnId="{B42379E4-4BF3-4611-AF45-DD2000FA6A57}">
      <dgm:prSet/>
      <dgm:spPr/>
      <dgm:t>
        <a:bodyPr/>
        <a:lstStyle/>
        <a:p>
          <a:endParaRPr lang="en-US"/>
        </a:p>
      </dgm:t>
    </dgm:pt>
    <dgm:pt modelId="{529D1383-75A5-4954-9015-B0D1874ACF94}">
      <dgm:prSet/>
      <dgm:spPr/>
      <dgm:t>
        <a:bodyPr/>
        <a:lstStyle/>
        <a:p>
          <a:r>
            <a:rPr lang="en-US"/>
            <a:t>- Cross-browser testing</a:t>
          </a:r>
        </a:p>
      </dgm:t>
    </dgm:pt>
    <dgm:pt modelId="{D66F2EC0-320F-43E5-82FB-0BB80846B4F7}" type="parTrans" cxnId="{D99BF361-92D7-4D50-9D5A-63793E5C35A6}">
      <dgm:prSet/>
      <dgm:spPr/>
      <dgm:t>
        <a:bodyPr/>
        <a:lstStyle/>
        <a:p>
          <a:endParaRPr lang="en-US"/>
        </a:p>
      </dgm:t>
    </dgm:pt>
    <dgm:pt modelId="{D82AB8A1-9A4C-4173-9FFF-01A4C251ADC2}" type="sibTrans" cxnId="{D99BF361-92D7-4D50-9D5A-63793E5C35A6}">
      <dgm:prSet/>
      <dgm:spPr/>
      <dgm:t>
        <a:bodyPr/>
        <a:lstStyle/>
        <a:p>
          <a:endParaRPr lang="en-US"/>
        </a:p>
      </dgm:t>
    </dgm:pt>
    <dgm:pt modelId="{EF70A21C-D197-41A7-A037-C02470CFDE24}">
      <dgm:prSet/>
      <dgm:spPr/>
      <dgm:t>
        <a:bodyPr/>
        <a:lstStyle/>
        <a:p>
          <a:r>
            <a:rPr lang="en-US"/>
            <a:t>- Data-driven testing</a:t>
          </a:r>
        </a:p>
      </dgm:t>
    </dgm:pt>
    <dgm:pt modelId="{87E70CA6-9E7E-4051-8E09-43A44CA40F18}" type="parTrans" cxnId="{8D2C318F-A1A7-4F36-A3A0-14699A2DDA5E}">
      <dgm:prSet/>
      <dgm:spPr/>
      <dgm:t>
        <a:bodyPr/>
        <a:lstStyle/>
        <a:p>
          <a:endParaRPr lang="en-US"/>
        </a:p>
      </dgm:t>
    </dgm:pt>
    <dgm:pt modelId="{D3938811-EAE0-47E8-A43F-B55314851537}" type="sibTrans" cxnId="{8D2C318F-A1A7-4F36-A3A0-14699A2DDA5E}">
      <dgm:prSet/>
      <dgm:spPr/>
      <dgm:t>
        <a:bodyPr/>
        <a:lstStyle/>
        <a:p>
          <a:endParaRPr lang="en-US"/>
        </a:p>
      </dgm:t>
    </dgm:pt>
    <dgm:pt modelId="{E788E597-4738-4B1B-BD61-89BAE01A14AF}">
      <dgm:prSet/>
      <dgm:spPr/>
      <dgm:t>
        <a:bodyPr/>
        <a:lstStyle/>
        <a:p>
          <a:r>
            <a:rPr lang="en-US"/>
            <a:t>- Dockerized execution</a:t>
          </a:r>
        </a:p>
      </dgm:t>
    </dgm:pt>
    <dgm:pt modelId="{D26F610D-BDB6-4C9D-9C00-D2BF2F325DCD}" type="parTrans" cxnId="{88A9F391-9447-4D15-9642-E6170198C723}">
      <dgm:prSet/>
      <dgm:spPr/>
      <dgm:t>
        <a:bodyPr/>
        <a:lstStyle/>
        <a:p>
          <a:endParaRPr lang="en-US"/>
        </a:p>
      </dgm:t>
    </dgm:pt>
    <dgm:pt modelId="{E4559C9F-13A2-4245-8FF1-EB9577B1C775}" type="sibTrans" cxnId="{88A9F391-9447-4D15-9642-E6170198C723}">
      <dgm:prSet/>
      <dgm:spPr/>
      <dgm:t>
        <a:bodyPr/>
        <a:lstStyle/>
        <a:p>
          <a:endParaRPr lang="en-US"/>
        </a:p>
      </dgm:t>
    </dgm:pt>
    <dgm:pt modelId="{46D85E04-E382-4BE4-8A7E-37B82FBBE880}" type="pres">
      <dgm:prSet presAssocID="{40519D90-900C-482E-9114-EFFDA1657DE4}" presName="linear" presStyleCnt="0">
        <dgm:presLayoutVars>
          <dgm:animLvl val="lvl"/>
          <dgm:resizeHandles val="exact"/>
        </dgm:presLayoutVars>
      </dgm:prSet>
      <dgm:spPr/>
    </dgm:pt>
    <dgm:pt modelId="{FCF412AB-E483-4B2B-8498-002508EFD44D}" type="pres">
      <dgm:prSet presAssocID="{74A8D1FC-F2C1-4B15-BB5B-D63261D88DC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533EA04-DDFC-4F7E-A4B3-BD8DFCE7D60A}" type="pres">
      <dgm:prSet presAssocID="{CE2EAEE1-26D3-454D-B5C2-E118383FD039}" presName="spacer" presStyleCnt="0"/>
      <dgm:spPr/>
    </dgm:pt>
    <dgm:pt modelId="{1662A16F-C4AD-4C7B-94A2-604FCE028ADA}" type="pres">
      <dgm:prSet presAssocID="{3BDA027A-B5C4-4D93-B4C6-C73305FF312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A62C143-21F7-4C0C-AEAF-DE7F941277E7}" type="pres">
      <dgm:prSet presAssocID="{AB72D703-DC9A-43A2-A602-9C079045E42E}" presName="spacer" presStyleCnt="0"/>
      <dgm:spPr/>
    </dgm:pt>
    <dgm:pt modelId="{1516C70B-1240-4B35-8683-4F27D8C030E8}" type="pres">
      <dgm:prSet presAssocID="{2B2202AD-E766-43EB-A951-684CFDBB8F5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0AD58FD-67D1-4A47-B1B8-DE5973D7F700}" type="pres">
      <dgm:prSet presAssocID="{0B75DB6A-F1E4-4FEE-90C9-324A9667ECD8}" presName="spacer" presStyleCnt="0"/>
      <dgm:spPr/>
    </dgm:pt>
    <dgm:pt modelId="{ED9C53C4-5B7C-4254-9ECC-03AECA15C0F9}" type="pres">
      <dgm:prSet presAssocID="{529D1383-75A5-4954-9015-B0D1874ACF9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B438A89-78F8-4369-B177-71D18711C713}" type="pres">
      <dgm:prSet presAssocID="{D82AB8A1-9A4C-4173-9FFF-01A4C251ADC2}" presName="spacer" presStyleCnt="0"/>
      <dgm:spPr/>
    </dgm:pt>
    <dgm:pt modelId="{284FDF86-2A92-4C5C-8BA6-CD3143E31B5E}" type="pres">
      <dgm:prSet presAssocID="{EF70A21C-D197-41A7-A037-C02470CFDE2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8685747-37D5-4489-B196-986D77384A21}" type="pres">
      <dgm:prSet presAssocID="{D3938811-EAE0-47E8-A43F-B55314851537}" presName="spacer" presStyleCnt="0"/>
      <dgm:spPr/>
    </dgm:pt>
    <dgm:pt modelId="{9245C5EE-35BF-4ECE-A49A-46D4C23F637D}" type="pres">
      <dgm:prSet presAssocID="{E788E597-4738-4B1B-BD61-89BAE01A14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9BF361-92D7-4D50-9D5A-63793E5C35A6}" srcId="{40519D90-900C-482E-9114-EFFDA1657DE4}" destId="{529D1383-75A5-4954-9015-B0D1874ACF94}" srcOrd="3" destOrd="0" parTransId="{D66F2EC0-320F-43E5-82FB-0BB80846B4F7}" sibTransId="{D82AB8A1-9A4C-4173-9FFF-01A4C251ADC2}"/>
    <dgm:cxn modelId="{DD6FE546-AAA8-441F-B4F7-A252FAB6E6D8}" type="presOf" srcId="{40519D90-900C-482E-9114-EFFDA1657DE4}" destId="{46D85E04-E382-4BE4-8A7E-37B82FBBE880}" srcOrd="0" destOrd="0" presId="urn:microsoft.com/office/officeart/2005/8/layout/vList2"/>
    <dgm:cxn modelId="{9BA01D49-C65A-4E59-9E70-303242FA1F02}" type="presOf" srcId="{3BDA027A-B5C4-4D93-B4C6-C73305FF312E}" destId="{1662A16F-C4AD-4C7B-94A2-604FCE028ADA}" srcOrd="0" destOrd="0" presId="urn:microsoft.com/office/officeart/2005/8/layout/vList2"/>
    <dgm:cxn modelId="{DBBBFD85-A06B-461D-94A8-DBD69AB8B4F7}" type="presOf" srcId="{EF70A21C-D197-41A7-A037-C02470CFDE24}" destId="{284FDF86-2A92-4C5C-8BA6-CD3143E31B5E}" srcOrd="0" destOrd="0" presId="urn:microsoft.com/office/officeart/2005/8/layout/vList2"/>
    <dgm:cxn modelId="{B4868686-1299-493E-812B-3D05EDDF72B5}" type="presOf" srcId="{E788E597-4738-4B1B-BD61-89BAE01A14AF}" destId="{9245C5EE-35BF-4ECE-A49A-46D4C23F637D}" srcOrd="0" destOrd="0" presId="urn:microsoft.com/office/officeart/2005/8/layout/vList2"/>
    <dgm:cxn modelId="{8D2C318F-A1A7-4F36-A3A0-14699A2DDA5E}" srcId="{40519D90-900C-482E-9114-EFFDA1657DE4}" destId="{EF70A21C-D197-41A7-A037-C02470CFDE24}" srcOrd="4" destOrd="0" parTransId="{87E70CA6-9E7E-4051-8E09-43A44CA40F18}" sibTransId="{D3938811-EAE0-47E8-A43F-B55314851537}"/>
    <dgm:cxn modelId="{88A9F391-9447-4D15-9642-E6170198C723}" srcId="{40519D90-900C-482E-9114-EFFDA1657DE4}" destId="{E788E597-4738-4B1B-BD61-89BAE01A14AF}" srcOrd="5" destOrd="0" parTransId="{D26F610D-BDB6-4C9D-9C00-D2BF2F325DCD}" sibTransId="{E4559C9F-13A2-4245-8FF1-EB9577B1C775}"/>
    <dgm:cxn modelId="{B4FC209C-227B-4B9C-ABBC-A453143B5A23}" type="presOf" srcId="{2B2202AD-E766-43EB-A951-684CFDBB8F55}" destId="{1516C70B-1240-4B35-8683-4F27D8C030E8}" srcOrd="0" destOrd="0" presId="urn:microsoft.com/office/officeart/2005/8/layout/vList2"/>
    <dgm:cxn modelId="{F5645CC6-6E44-4619-9888-7CDFD875B6E3}" srcId="{40519D90-900C-482E-9114-EFFDA1657DE4}" destId="{3BDA027A-B5C4-4D93-B4C6-C73305FF312E}" srcOrd="1" destOrd="0" parTransId="{59212034-24BB-4EEC-A34D-268BA3377D1A}" sibTransId="{AB72D703-DC9A-43A2-A602-9C079045E42E}"/>
    <dgm:cxn modelId="{449899E1-D101-41DC-A218-4F52EA592E6A}" type="presOf" srcId="{74A8D1FC-F2C1-4B15-BB5B-D63261D88DCB}" destId="{FCF412AB-E483-4B2B-8498-002508EFD44D}" srcOrd="0" destOrd="0" presId="urn:microsoft.com/office/officeart/2005/8/layout/vList2"/>
    <dgm:cxn modelId="{B42379E4-4BF3-4611-AF45-DD2000FA6A57}" srcId="{40519D90-900C-482E-9114-EFFDA1657DE4}" destId="{2B2202AD-E766-43EB-A951-684CFDBB8F55}" srcOrd="2" destOrd="0" parTransId="{93CA75EF-A085-4DC6-A575-3F501E611AE6}" sibTransId="{0B75DB6A-F1E4-4FEE-90C9-324A9667ECD8}"/>
    <dgm:cxn modelId="{7F988BF3-2E5F-477C-AA75-57BCCD6A502C}" type="presOf" srcId="{529D1383-75A5-4954-9015-B0D1874ACF94}" destId="{ED9C53C4-5B7C-4254-9ECC-03AECA15C0F9}" srcOrd="0" destOrd="0" presId="urn:microsoft.com/office/officeart/2005/8/layout/vList2"/>
    <dgm:cxn modelId="{457D41FB-418E-4C1E-B69E-6CE34E04CA95}" srcId="{40519D90-900C-482E-9114-EFFDA1657DE4}" destId="{74A8D1FC-F2C1-4B15-BB5B-D63261D88DCB}" srcOrd="0" destOrd="0" parTransId="{BC157A75-7D41-4A35-8682-000F3F4E5A9A}" sibTransId="{CE2EAEE1-26D3-454D-B5C2-E118383FD039}"/>
    <dgm:cxn modelId="{D2BFDDDC-D5B0-425C-82DD-FD455A6B1C02}" type="presParOf" srcId="{46D85E04-E382-4BE4-8A7E-37B82FBBE880}" destId="{FCF412AB-E483-4B2B-8498-002508EFD44D}" srcOrd="0" destOrd="0" presId="urn:microsoft.com/office/officeart/2005/8/layout/vList2"/>
    <dgm:cxn modelId="{7708FBE4-4286-4B3F-96CB-CD296C0316E3}" type="presParOf" srcId="{46D85E04-E382-4BE4-8A7E-37B82FBBE880}" destId="{B533EA04-DDFC-4F7E-A4B3-BD8DFCE7D60A}" srcOrd="1" destOrd="0" presId="urn:microsoft.com/office/officeart/2005/8/layout/vList2"/>
    <dgm:cxn modelId="{E0720DFC-7FA3-4749-B304-81053C0D3ABD}" type="presParOf" srcId="{46D85E04-E382-4BE4-8A7E-37B82FBBE880}" destId="{1662A16F-C4AD-4C7B-94A2-604FCE028ADA}" srcOrd="2" destOrd="0" presId="urn:microsoft.com/office/officeart/2005/8/layout/vList2"/>
    <dgm:cxn modelId="{BFD23EF7-AB1F-4115-974A-3DB12F94AB74}" type="presParOf" srcId="{46D85E04-E382-4BE4-8A7E-37B82FBBE880}" destId="{5A62C143-21F7-4C0C-AEAF-DE7F941277E7}" srcOrd="3" destOrd="0" presId="urn:microsoft.com/office/officeart/2005/8/layout/vList2"/>
    <dgm:cxn modelId="{0FA83AB1-1C9C-498A-B544-D84C7CE81A50}" type="presParOf" srcId="{46D85E04-E382-4BE4-8A7E-37B82FBBE880}" destId="{1516C70B-1240-4B35-8683-4F27D8C030E8}" srcOrd="4" destOrd="0" presId="urn:microsoft.com/office/officeart/2005/8/layout/vList2"/>
    <dgm:cxn modelId="{AE122DD5-C824-439B-9C2F-BDC7526781B7}" type="presParOf" srcId="{46D85E04-E382-4BE4-8A7E-37B82FBBE880}" destId="{10AD58FD-67D1-4A47-B1B8-DE5973D7F700}" srcOrd="5" destOrd="0" presId="urn:microsoft.com/office/officeart/2005/8/layout/vList2"/>
    <dgm:cxn modelId="{ABCE4DC6-CFA9-43A8-A1BA-F48DB842131D}" type="presParOf" srcId="{46D85E04-E382-4BE4-8A7E-37B82FBBE880}" destId="{ED9C53C4-5B7C-4254-9ECC-03AECA15C0F9}" srcOrd="6" destOrd="0" presId="urn:microsoft.com/office/officeart/2005/8/layout/vList2"/>
    <dgm:cxn modelId="{A7F68A81-C8E0-44E3-8D7C-537F0878F411}" type="presParOf" srcId="{46D85E04-E382-4BE4-8A7E-37B82FBBE880}" destId="{0B438A89-78F8-4369-B177-71D18711C713}" srcOrd="7" destOrd="0" presId="urn:microsoft.com/office/officeart/2005/8/layout/vList2"/>
    <dgm:cxn modelId="{0404C8B9-35A1-460C-87B2-0A48BB6F49F4}" type="presParOf" srcId="{46D85E04-E382-4BE4-8A7E-37B82FBBE880}" destId="{284FDF86-2A92-4C5C-8BA6-CD3143E31B5E}" srcOrd="8" destOrd="0" presId="urn:microsoft.com/office/officeart/2005/8/layout/vList2"/>
    <dgm:cxn modelId="{0078E682-4703-409C-8C91-1D7AC7C967A6}" type="presParOf" srcId="{46D85E04-E382-4BE4-8A7E-37B82FBBE880}" destId="{58685747-37D5-4489-B196-986D77384A21}" srcOrd="9" destOrd="0" presId="urn:microsoft.com/office/officeart/2005/8/layout/vList2"/>
    <dgm:cxn modelId="{D2623F36-F16A-4D23-815E-63122B7479F8}" type="presParOf" srcId="{46D85E04-E382-4BE4-8A7E-37B82FBBE880}" destId="{9245C5EE-35BF-4ECE-A49A-46D4C23F637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70F1B-DA88-4565-9F4B-FBBDEEF303B7}">
      <dsp:nvSpPr>
        <dsp:cNvPr id="0" name=""/>
        <dsp:cNvSpPr/>
      </dsp:nvSpPr>
      <dsp:spPr>
        <a:xfrm>
          <a:off x="55891" y="183553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4C53B-64E8-4588-8625-940E5B25D956}">
      <dsp:nvSpPr>
        <dsp:cNvPr id="0" name=""/>
        <dsp:cNvSpPr/>
      </dsp:nvSpPr>
      <dsp:spPr>
        <a:xfrm>
          <a:off x="200228" y="327889"/>
          <a:ext cx="398643" cy="398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76558-8D6A-436A-84F1-9FC705EA98F2}">
      <dsp:nvSpPr>
        <dsp:cNvPr id="0" name=""/>
        <dsp:cNvSpPr/>
      </dsp:nvSpPr>
      <dsp:spPr>
        <a:xfrm>
          <a:off x="890490" y="183553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Multi-Technology Automation Framework</a:t>
          </a:r>
        </a:p>
      </dsp:txBody>
      <dsp:txXfrm>
        <a:off x="890490" y="183553"/>
        <a:ext cx="1620102" cy="687316"/>
      </dsp:txXfrm>
    </dsp:sp>
    <dsp:sp modelId="{BC3A0B67-376A-49A7-8CC9-E2A539CA9A3C}">
      <dsp:nvSpPr>
        <dsp:cNvPr id="0" name=""/>
        <dsp:cNvSpPr/>
      </dsp:nvSpPr>
      <dsp:spPr>
        <a:xfrm>
          <a:off x="2792883" y="183553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3D731-1AF8-48A0-A576-4CAD6BDBDDEF}">
      <dsp:nvSpPr>
        <dsp:cNvPr id="0" name=""/>
        <dsp:cNvSpPr/>
      </dsp:nvSpPr>
      <dsp:spPr>
        <a:xfrm>
          <a:off x="2937219" y="327889"/>
          <a:ext cx="398643" cy="398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08448-119C-4DC2-ABDD-78AB5D3096A0}">
      <dsp:nvSpPr>
        <dsp:cNvPr id="0" name=""/>
        <dsp:cNvSpPr/>
      </dsp:nvSpPr>
      <dsp:spPr>
        <a:xfrm>
          <a:off x="3627481" y="183553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Playwright · Selenium Python · Robot Framework · Jenkins · JIRA XRAY</a:t>
          </a:r>
        </a:p>
      </dsp:txBody>
      <dsp:txXfrm>
        <a:off x="3627481" y="183553"/>
        <a:ext cx="1620102" cy="687316"/>
      </dsp:txXfrm>
    </dsp:sp>
    <dsp:sp modelId="{EF4ADAD3-BE8A-4433-BD2A-BA8072F42BBF}">
      <dsp:nvSpPr>
        <dsp:cNvPr id="0" name=""/>
        <dsp:cNvSpPr/>
      </dsp:nvSpPr>
      <dsp:spPr>
        <a:xfrm>
          <a:off x="55891" y="1496535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3B3D2-740A-4E36-8655-D9106FFD73C2}">
      <dsp:nvSpPr>
        <dsp:cNvPr id="0" name=""/>
        <dsp:cNvSpPr/>
      </dsp:nvSpPr>
      <dsp:spPr>
        <a:xfrm>
          <a:off x="200228" y="1640871"/>
          <a:ext cx="398643" cy="398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C4F04-5EA8-449C-807A-2929153B12AA}">
      <dsp:nvSpPr>
        <dsp:cNvPr id="0" name=""/>
        <dsp:cNvSpPr/>
      </dsp:nvSpPr>
      <dsp:spPr>
        <a:xfrm>
          <a:off x="890490" y="1496535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Application under test: Saucedemo.com</a:t>
          </a:r>
        </a:p>
      </dsp:txBody>
      <dsp:txXfrm>
        <a:off x="890490" y="1496535"/>
        <a:ext cx="1620102" cy="687316"/>
      </dsp:txXfrm>
    </dsp:sp>
    <dsp:sp modelId="{5B41317D-A9F9-4ABD-8FD1-6D57C9090A18}">
      <dsp:nvSpPr>
        <dsp:cNvPr id="0" name=""/>
        <dsp:cNvSpPr/>
      </dsp:nvSpPr>
      <dsp:spPr>
        <a:xfrm>
          <a:off x="2792883" y="1496535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1C54D-FD92-4EB2-BF23-4989EF166191}">
      <dsp:nvSpPr>
        <dsp:cNvPr id="0" name=""/>
        <dsp:cNvSpPr/>
      </dsp:nvSpPr>
      <dsp:spPr>
        <a:xfrm>
          <a:off x="2937219" y="1640871"/>
          <a:ext cx="398643" cy="398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2571A-7CAE-4AA9-9544-6BBA6305B378}">
      <dsp:nvSpPr>
        <dsp:cNvPr id="0" name=""/>
        <dsp:cNvSpPr/>
      </dsp:nvSpPr>
      <dsp:spPr>
        <a:xfrm>
          <a:off x="3627481" y="1496535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Technologies: Playwright (JS), Selenium (Python), Robot Framework</a:t>
          </a:r>
        </a:p>
      </dsp:txBody>
      <dsp:txXfrm>
        <a:off x="3627481" y="1496535"/>
        <a:ext cx="1620102" cy="687316"/>
      </dsp:txXfrm>
    </dsp:sp>
    <dsp:sp modelId="{CAE386F3-6DB0-4C19-A529-3D5AB527F70F}">
      <dsp:nvSpPr>
        <dsp:cNvPr id="0" name=""/>
        <dsp:cNvSpPr/>
      </dsp:nvSpPr>
      <dsp:spPr>
        <a:xfrm>
          <a:off x="55891" y="2809517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49506-6085-4BB8-971A-2411FBD6A0A2}">
      <dsp:nvSpPr>
        <dsp:cNvPr id="0" name=""/>
        <dsp:cNvSpPr/>
      </dsp:nvSpPr>
      <dsp:spPr>
        <a:xfrm>
          <a:off x="200228" y="2953853"/>
          <a:ext cx="398643" cy="398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01EEE-EEC0-4363-9953-124B883405CA}">
      <dsp:nvSpPr>
        <dsp:cNvPr id="0" name=""/>
        <dsp:cNvSpPr/>
      </dsp:nvSpPr>
      <dsp:spPr>
        <a:xfrm>
          <a:off x="890490" y="2809517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CI/CD: Jenkins</a:t>
          </a:r>
        </a:p>
      </dsp:txBody>
      <dsp:txXfrm>
        <a:off x="890490" y="2809517"/>
        <a:ext cx="1620102" cy="687316"/>
      </dsp:txXfrm>
    </dsp:sp>
    <dsp:sp modelId="{BAEEB0C2-024B-479A-9BA2-3008488B4811}">
      <dsp:nvSpPr>
        <dsp:cNvPr id="0" name=""/>
        <dsp:cNvSpPr/>
      </dsp:nvSpPr>
      <dsp:spPr>
        <a:xfrm>
          <a:off x="2792883" y="2809517"/>
          <a:ext cx="687316" cy="6873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B92AA-89ED-4DF6-A248-BB72440BD70E}">
      <dsp:nvSpPr>
        <dsp:cNvPr id="0" name=""/>
        <dsp:cNvSpPr/>
      </dsp:nvSpPr>
      <dsp:spPr>
        <a:xfrm>
          <a:off x="2937219" y="2953853"/>
          <a:ext cx="398643" cy="3986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BBFDC-8BA7-441F-BA1D-B05F2028DDE5}">
      <dsp:nvSpPr>
        <dsp:cNvPr id="0" name=""/>
        <dsp:cNvSpPr/>
      </dsp:nvSpPr>
      <dsp:spPr>
        <a:xfrm>
          <a:off x="3627481" y="2809517"/>
          <a:ext cx="1620102" cy="6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 management: JIRA XRAY</a:t>
          </a:r>
        </a:p>
      </dsp:txBody>
      <dsp:txXfrm>
        <a:off x="3627481" y="2809517"/>
        <a:ext cx="1620102" cy="687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894F8-FC06-488E-A447-B3E7CA994813}">
      <dsp:nvSpPr>
        <dsp:cNvPr id="0" name=""/>
        <dsp:cNvSpPr/>
      </dsp:nvSpPr>
      <dsp:spPr>
        <a:xfrm rot="5400000">
          <a:off x="892751" y="730430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6D3CA1-5AA0-495E-B62C-7A92BC4307F7}">
      <dsp:nvSpPr>
        <dsp:cNvPr id="0" name=""/>
        <dsp:cNvSpPr/>
      </dsp:nvSpPr>
      <dsp:spPr>
        <a:xfrm>
          <a:off x="1152659" y="2590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CI/CD Pipeline</a:t>
          </a:r>
        </a:p>
      </dsp:txBody>
      <dsp:txXfrm>
        <a:off x="1179458" y="29389"/>
        <a:ext cx="1471369" cy="861382"/>
      </dsp:txXfrm>
    </dsp:sp>
    <dsp:sp modelId="{E778BB3E-5B80-457E-A900-BA7794585189}">
      <dsp:nvSpPr>
        <dsp:cNvPr id="0" name=""/>
        <dsp:cNvSpPr/>
      </dsp:nvSpPr>
      <dsp:spPr>
        <a:xfrm rot="5400000">
          <a:off x="892751" y="1874155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520169"/>
                <a:satOff val="-649"/>
                <a:lumOff val="1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520169"/>
                <a:satOff val="-649"/>
                <a:lumOff val="1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45D80F-D232-426C-BFEE-8133B58163B0}">
      <dsp:nvSpPr>
        <dsp:cNvPr id="0" name=""/>
        <dsp:cNvSpPr/>
      </dsp:nvSpPr>
      <dsp:spPr>
        <a:xfrm>
          <a:off x="1152659" y="1146316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"/>
                <a:satOff val="-584"/>
                <a:lumOff val="1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"/>
                <a:satOff val="-584"/>
                <a:lumOff val="1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Pipeline stages:</a:t>
          </a:r>
        </a:p>
      </dsp:txBody>
      <dsp:txXfrm>
        <a:off x="1179458" y="1173115"/>
        <a:ext cx="1471369" cy="861382"/>
      </dsp:txXfrm>
    </dsp:sp>
    <dsp:sp modelId="{BCFB5D56-BC1B-4981-A2FD-3D578714C557}">
      <dsp:nvSpPr>
        <dsp:cNvPr id="0" name=""/>
        <dsp:cNvSpPr/>
      </dsp:nvSpPr>
      <dsp:spPr>
        <a:xfrm rot="5400000">
          <a:off x="892751" y="3017881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1040338"/>
                <a:satOff val="-1298"/>
                <a:lumOff val="30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040338"/>
                <a:satOff val="-1298"/>
                <a:lumOff val="30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7BC84C-E6FF-4127-9482-210331C7424F}">
      <dsp:nvSpPr>
        <dsp:cNvPr id="0" name=""/>
        <dsp:cNvSpPr/>
      </dsp:nvSpPr>
      <dsp:spPr>
        <a:xfrm>
          <a:off x="1152659" y="2290041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Code checkout</a:t>
          </a:r>
        </a:p>
      </dsp:txBody>
      <dsp:txXfrm>
        <a:off x="1179458" y="2316840"/>
        <a:ext cx="1471369" cy="861382"/>
      </dsp:txXfrm>
    </dsp:sp>
    <dsp:sp modelId="{3656BAFF-8ECA-451C-A963-EB0D55F38AAB}">
      <dsp:nvSpPr>
        <dsp:cNvPr id="0" name=""/>
        <dsp:cNvSpPr/>
      </dsp:nvSpPr>
      <dsp:spPr>
        <a:xfrm>
          <a:off x="1464614" y="3589744"/>
          <a:ext cx="2021245" cy="137247"/>
        </a:xfrm>
        <a:prstGeom prst="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DA69FE-D3E5-4263-82EE-E868AF068485}">
      <dsp:nvSpPr>
        <dsp:cNvPr id="0" name=""/>
        <dsp:cNvSpPr/>
      </dsp:nvSpPr>
      <dsp:spPr>
        <a:xfrm>
          <a:off x="1152659" y="3433767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404456"/>
                <a:satOff val="-1752"/>
                <a:lumOff val="41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404456"/>
                <a:satOff val="-1752"/>
                <a:lumOff val="41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Dependency installation (Python &amp; Node.js)</a:t>
          </a:r>
        </a:p>
      </dsp:txBody>
      <dsp:txXfrm>
        <a:off x="1179458" y="3460566"/>
        <a:ext cx="1471369" cy="861382"/>
      </dsp:txXfrm>
    </dsp:sp>
    <dsp:sp modelId="{A8E4FCA8-D3A3-4413-86A4-4FAC183E2D9F}">
      <dsp:nvSpPr>
        <dsp:cNvPr id="0" name=""/>
        <dsp:cNvSpPr/>
      </dsp:nvSpPr>
      <dsp:spPr>
        <a:xfrm rot="16200000">
          <a:off x="2920957" y="3017881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2080675"/>
                <a:satOff val="-2595"/>
                <a:lumOff val="61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080675"/>
                <a:satOff val="-2595"/>
                <a:lumOff val="61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728F2-DECE-4DEA-83CE-285BE7217C12}">
      <dsp:nvSpPr>
        <dsp:cNvPr id="0" name=""/>
        <dsp:cNvSpPr/>
      </dsp:nvSpPr>
      <dsp:spPr>
        <a:xfrm>
          <a:off x="3180866" y="3433767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Playwright test execution</a:t>
          </a:r>
        </a:p>
      </dsp:txBody>
      <dsp:txXfrm>
        <a:off x="3207665" y="3460566"/>
        <a:ext cx="1471369" cy="861382"/>
      </dsp:txXfrm>
    </dsp:sp>
    <dsp:sp modelId="{E84EDF3D-1736-4E62-B023-0F77932F67B6}">
      <dsp:nvSpPr>
        <dsp:cNvPr id="0" name=""/>
        <dsp:cNvSpPr/>
      </dsp:nvSpPr>
      <dsp:spPr>
        <a:xfrm rot="16200000">
          <a:off x="2920957" y="1874155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2600844"/>
                <a:satOff val="-3244"/>
                <a:lumOff val="76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600844"/>
                <a:satOff val="-3244"/>
                <a:lumOff val="76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094AA0-5F7B-4C76-9091-F8FADAB6EA6C}">
      <dsp:nvSpPr>
        <dsp:cNvPr id="0" name=""/>
        <dsp:cNvSpPr/>
      </dsp:nvSpPr>
      <dsp:spPr>
        <a:xfrm>
          <a:off x="3180866" y="2290041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Selenium test execution</a:t>
          </a:r>
        </a:p>
      </dsp:txBody>
      <dsp:txXfrm>
        <a:off x="3207665" y="2316840"/>
        <a:ext cx="1471369" cy="861382"/>
      </dsp:txXfrm>
    </dsp:sp>
    <dsp:sp modelId="{A62E3855-8F11-46B3-A120-EEE23FEEA270}">
      <dsp:nvSpPr>
        <dsp:cNvPr id="0" name=""/>
        <dsp:cNvSpPr/>
      </dsp:nvSpPr>
      <dsp:spPr>
        <a:xfrm rot="16200000">
          <a:off x="2920957" y="730430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85F2AF-73C0-44EA-B5AC-EEB5F3DFAA7A}">
      <dsp:nvSpPr>
        <dsp:cNvPr id="0" name=""/>
        <dsp:cNvSpPr/>
      </dsp:nvSpPr>
      <dsp:spPr>
        <a:xfrm>
          <a:off x="3180866" y="1146316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808911"/>
                <a:satOff val="-3503"/>
                <a:lumOff val="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808911"/>
                <a:satOff val="-3503"/>
                <a:lumOff val="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Robot Framework execution</a:t>
          </a:r>
        </a:p>
      </dsp:txBody>
      <dsp:txXfrm>
        <a:off x="3207665" y="1173115"/>
        <a:ext cx="1471369" cy="861382"/>
      </dsp:txXfrm>
    </dsp:sp>
    <dsp:sp modelId="{757BEF28-25EE-44BE-9088-433F2198D5DA}">
      <dsp:nvSpPr>
        <dsp:cNvPr id="0" name=""/>
        <dsp:cNvSpPr/>
      </dsp:nvSpPr>
      <dsp:spPr>
        <a:xfrm>
          <a:off x="3492820" y="158567"/>
          <a:ext cx="2021245" cy="137247"/>
        </a:xfrm>
        <a:prstGeom prst="rect">
          <a:avLst/>
        </a:prstGeom>
        <a:gradFill rotWithShape="0">
          <a:gsLst>
            <a:gs pos="0">
              <a:schemeClr val="accent2">
                <a:hueOff val="3641181"/>
                <a:satOff val="-4541"/>
                <a:lumOff val="106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641181"/>
                <a:satOff val="-4541"/>
                <a:lumOff val="106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79B812-4DD1-4CDD-AF32-8B45AFF16D86}">
      <dsp:nvSpPr>
        <dsp:cNvPr id="0" name=""/>
        <dsp:cNvSpPr/>
      </dsp:nvSpPr>
      <dsp:spPr>
        <a:xfrm>
          <a:off x="3180866" y="2590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77063"/>
                <a:satOff val="-4087"/>
                <a:lumOff val="96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277063"/>
                <a:satOff val="-4087"/>
                <a:lumOff val="9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Report publication</a:t>
          </a:r>
        </a:p>
      </dsp:txBody>
      <dsp:txXfrm>
        <a:off x="3207665" y="29389"/>
        <a:ext cx="1471369" cy="861382"/>
      </dsp:txXfrm>
    </dsp:sp>
    <dsp:sp modelId="{73337676-B658-4891-A9EB-A804DA2D6804}">
      <dsp:nvSpPr>
        <dsp:cNvPr id="0" name=""/>
        <dsp:cNvSpPr/>
      </dsp:nvSpPr>
      <dsp:spPr>
        <a:xfrm rot="5400000">
          <a:off x="4949164" y="730430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4161350"/>
                <a:satOff val="-5190"/>
                <a:lumOff val="122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161350"/>
                <a:satOff val="-5190"/>
                <a:lumOff val="122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3E78D8-1A38-406E-A3AE-02293466CE4C}">
      <dsp:nvSpPr>
        <dsp:cNvPr id="0" name=""/>
        <dsp:cNvSpPr/>
      </dsp:nvSpPr>
      <dsp:spPr>
        <a:xfrm>
          <a:off x="5209072" y="2590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745215"/>
                <a:satOff val="-4671"/>
                <a:lumOff val="1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745215"/>
                <a:satOff val="-4671"/>
                <a:lumOff val="1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Artifacts:</a:t>
          </a:r>
        </a:p>
      </dsp:txBody>
      <dsp:txXfrm>
        <a:off x="5235871" y="29389"/>
        <a:ext cx="1471369" cy="861382"/>
      </dsp:txXfrm>
    </dsp:sp>
    <dsp:sp modelId="{90E4B3DF-2108-4AB7-A661-B3BF8DC22C6C}">
      <dsp:nvSpPr>
        <dsp:cNvPr id="0" name=""/>
        <dsp:cNvSpPr/>
      </dsp:nvSpPr>
      <dsp:spPr>
        <a:xfrm rot="5400000">
          <a:off x="4949164" y="1874155"/>
          <a:ext cx="1136764" cy="137247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40D651-4DAF-465D-9CBB-94427FC0AC35}">
      <dsp:nvSpPr>
        <dsp:cNvPr id="0" name=""/>
        <dsp:cNvSpPr/>
      </dsp:nvSpPr>
      <dsp:spPr>
        <a:xfrm>
          <a:off x="5209072" y="1146316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13367"/>
                <a:satOff val="-5255"/>
                <a:lumOff val="123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213367"/>
                <a:satOff val="-5255"/>
                <a:lumOff val="123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HTML reports</a:t>
          </a:r>
        </a:p>
      </dsp:txBody>
      <dsp:txXfrm>
        <a:off x="5235871" y="1173115"/>
        <a:ext cx="1471369" cy="861382"/>
      </dsp:txXfrm>
    </dsp:sp>
    <dsp:sp modelId="{B3C990C6-B93A-472C-BA03-7F9DB3F545CC}">
      <dsp:nvSpPr>
        <dsp:cNvPr id="0" name=""/>
        <dsp:cNvSpPr/>
      </dsp:nvSpPr>
      <dsp:spPr>
        <a:xfrm>
          <a:off x="5209072" y="2290041"/>
          <a:ext cx="1524967" cy="914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Screenshots</a:t>
          </a:r>
        </a:p>
      </dsp:txBody>
      <dsp:txXfrm>
        <a:off x="5235871" y="2316840"/>
        <a:ext cx="1471369" cy="861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412AB-E483-4B2B-8498-002508EFD44D}">
      <dsp:nvSpPr>
        <dsp:cNvPr id="0" name=""/>
        <dsp:cNvSpPr/>
      </dsp:nvSpPr>
      <dsp:spPr>
        <a:xfrm>
          <a:off x="0" y="273154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Future Enhancements</a:t>
          </a:r>
        </a:p>
      </dsp:txBody>
      <dsp:txXfrm>
        <a:off x="36296" y="309450"/>
        <a:ext cx="4927532" cy="670943"/>
      </dsp:txXfrm>
    </dsp:sp>
    <dsp:sp modelId="{1662A16F-C4AD-4C7B-94A2-604FCE028ADA}">
      <dsp:nvSpPr>
        <dsp:cNvPr id="0" name=""/>
        <dsp:cNvSpPr/>
      </dsp:nvSpPr>
      <dsp:spPr>
        <a:xfrm>
          <a:off x="0" y="1105969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Parallel execution</a:t>
          </a:r>
        </a:p>
      </dsp:txBody>
      <dsp:txXfrm>
        <a:off x="36296" y="1142265"/>
        <a:ext cx="4927532" cy="670943"/>
      </dsp:txXfrm>
    </dsp:sp>
    <dsp:sp modelId="{1516C70B-1240-4B35-8683-4F27D8C030E8}">
      <dsp:nvSpPr>
        <dsp:cNvPr id="0" name=""/>
        <dsp:cNvSpPr/>
      </dsp:nvSpPr>
      <dsp:spPr>
        <a:xfrm>
          <a:off x="0" y="1938784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CI integration with XRAY API</a:t>
          </a:r>
        </a:p>
      </dsp:txBody>
      <dsp:txXfrm>
        <a:off x="36296" y="1975080"/>
        <a:ext cx="4927532" cy="670943"/>
      </dsp:txXfrm>
    </dsp:sp>
    <dsp:sp modelId="{ED9C53C4-5B7C-4254-9ECC-03AECA15C0F9}">
      <dsp:nvSpPr>
        <dsp:cNvPr id="0" name=""/>
        <dsp:cNvSpPr/>
      </dsp:nvSpPr>
      <dsp:spPr>
        <a:xfrm>
          <a:off x="0" y="2771599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Cross-browser testing</a:t>
          </a:r>
        </a:p>
      </dsp:txBody>
      <dsp:txXfrm>
        <a:off x="36296" y="2807895"/>
        <a:ext cx="4927532" cy="670943"/>
      </dsp:txXfrm>
    </dsp:sp>
    <dsp:sp modelId="{284FDF86-2A92-4C5C-8BA6-CD3143E31B5E}">
      <dsp:nvSpPr>
        <dsp:cNvPr id="0" name=""/>
        <dsp:cNvSpPr/>
      </dsp:nvSpPr>
      <dsp:spPr>
        <a:xfrm>
          <a:off x="0" y="3604415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Data-driven testing</a:t>
          </a:r>
        </a:p>
      </dsp:txBody>
      <dsp:txXfrm>
        <a:off x="36296" y="3640711"/>
        <a:ext cx="4927532" cy="670943"/>
      </dsp:txXfrm>
    </dsp:sp>
    <dsp:sp modelId="{9245C5EE-35BF-4ECE-A49A-46D4C23F637D}">
      <dsp:nvSpPr>
        <dsp:cNvPr id="0" name=""/>
        <dsp:cNvSpPr/>
      </dsp:nvSpPr>
      <dsp:spPr>
        <a:xfrm>
          <a:off x="0" y="4437230"/>
          <a:ext cx="5000124" cy="74353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Dockerized execution</a:t>
          </a:r>
        </a:p>
      </dsp:txBody>
      <dsp:txXfrm>
        <a:off x="36296" y="4473526"/>
        <a:ext cx="4927532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49787E-1B5F-6EE6-6E1E-6C597DE7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8" r="7515"/>
          <a:stretch>
            <a:fillRect/>
          </a:stretch>
        </p:blipFill>
        <p:spPr>
          <a:xfrm>
            <a:off x="2590790" y="457200"/>
            <a:ext cx="3962419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r>
              <a:rPr lang="fr-FR"/>
              <a:t>Playwright Test 1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Product Filtering &amp; Sorting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Objective: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Validate product sorting functionality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Key steps: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Login using </a:t>
            </a:r>
            <a:r>
              <a:rPr lang="en-US" sz="1500" dirty="0" err="1"/>
              <a:t>beforeAll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- Verify default filter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Sort by price (low → high)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Sort by price (high → low)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Assertions on product order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Screenshot capture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Technical focus: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Playwright hooks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Dropdown handling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Robust assertions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473" y="2700688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9F002A2-4957-4704-0801-6CAF4EB4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8" r="45251" b="4"/>
          <a:stretch>
            <a:fillRect/>
          </a:stretch>
        </p:blipFill>
        <p:spPr>
          <a:xfrm>
            <a:off x="6164668" y="852372"/>
            <a:ext cx="2322605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2910" y="0"/>
            <a:ext cx="1736439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6689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90D7F53-75A1-EB94-FF02-10312F88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50" r="21043" b="-3"/>
          <a:stretch>
            <a:fillRect/>
          </a:stretch>
        </p:blipFill>
        <p:spPr>
          <a:xfrm>
            <a:off x="5042910" y="4685200"/>
            <a:ext cx="2050306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4541892" y="4209253"/>
            <a:ext cx="2901163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r>
              <a:rPr lang="fr-FR"/>
              <a:t>Playwright Test 2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Complete Checkout Process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Objective:</a:t>
            </a:r>
          </a:p>
          <a:p>
            <a:pPr>
              <a:lnSpc>
                <a:spcPct val="90000"/>
              </a:lnSpc>
            </a:pPr>
            <a:r>
              <a:rPr lang="en-US" sz="1500"/>
              <a:t>- Validate full purchase workflow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Steps:</a:t>
            </a:r>
          </a:p>
          <a:p>
            <a:pPr>
              <a:lnSpc>
                <a:spcPct val="90000"/>
              </a:lnSpc>
            </a:pPr>
            <a:r>
              <a:rPr lang="en-US" sz="1500"/>
              <a:t>- Login</a:t>
            </a:r>
          </a:p>
          <a:p>
            <a:pPr>
              <a:lnSpc>
                <a:spcPct val="90000"/>
              </a:lnSpc>
            </a:pPr>
            <a:r>
              <a:rPr lang="en-US" sz="1500"/>
              <a:t>- Add product to cart</a:t>
            </a:r>
          </a:p>
          <a:p>
            <a:pPr>
              <a:lnSpc>
                <a:spcPct val="90000"/>
              </a:lnSpc>
            </a:pPr>
            <a:r>
              <a:rPr lang="en-US" sz="1500"/>
              <a:t>- Checkout process</a:t>
            </a:r>
          </a:p>
          <a:p>
            <a:pPr>
              <a:lnSpc>
                <a:spcPct val="90000"/>
              </a:lnSpc>
            </a:pPr>
            <a:r>
              <a:rPr lang="en-US" sz="1500"/>
              <a:t>- Form completion</a:t>
            </a:r>
          </a:p>
          <a:p>
            <a:pPr>
              <a:lnSpc>
                <a:spcPct val="90000"/>
              </a:lnSpc>
            </a:pPr>
            <a:r>
              <a:rPr lang="en-US" sz="1500"/>
              <a:t>- Order confirmation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Technical focus:</a:t>
            </a:r>
          </a:p>
          <a:p>
            <a:pPr>
              <a:lnSpc>
                <a:spcPct val="90000"/>
              </a:lnSpc>
            </a:pPr>
            <a:r>
              <a:rPr lang="en-US" sz="1500"/>
              <a:t>- Test context</a:t>
            </a:r>
          </a:p>
          <a:p>
            <a:pPr>
              <a:lnSpc>
                <a:spcPct val="90000"/>
              </a:lnSpc>
            </a:pPr>
            <a:r>
              <a:rPr lang="en-US" sz="1500"/>
              <a:t>- Form handling</a:t>
            </a:r>
          </a:p>
          <a:p>
            <a:pPr>
              <a:lnSpc>
                <a:spcPct val="90000"/>
              </a:lnSpc>
            </a:pPr>
            <a:r>
              <a:rPr lang="en-US" sz="1500"/>
              <a:t>- End-to-end flow validation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473" y="2700688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61FA3-924C-5348-C357-C61DD450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52" r="27048" b="-1"/>
          <a:stretch>
            <a:fillRect/>
          </a:stretch>
        </p:blipFill>
        <p:spPr>
          <a:xfrm>
            <a:off x="6164668" y="852372"/>
            <a:ext cx="2322605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2910" y="0"/>
            <a:ext cx="1736439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6689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4541892" y="4209253"/>
            <a:ext cx="2901163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75695-BDA4-8BE3-451B-DA77E071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38" y="4585468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fr-FR" sz="3500"/>
              <a:t>Selenium Python Test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/>
              <a:t>Login Error Handling</a:t>
            </a:r>
          </a:p>
          <a:p>
            <a:pPr>
              <a:lnSpc>
                <a:spcPct val="90000"/>
              </a:lnSpc>
            </a:pPr>
            <a:endParaRPr lang="fr-FR" sz="1400"/>
          </a:p>
          <a:p>
            <a:pPr>
              <a:lnSpc>
                <a:spcPct val="90000"/>
              </a:lnSpc>
            </a:pPr>
            <a:r>
              <a:rPr lang="fr-FR" sz="1400"/>
              <a:t>Objective:</a:t>
            </a:r>
          </a:p>
          <a:p>
            <a:pPr>
              <a:lnSpc>
                <a:spcPct val="90000"/>
              </a:lnSpc>
            </a:pPr>
            <a:r>
              <a:rPr lang="fr-FR" sz="1400"/>
              <a:t>- Validate error messages for invalid login scenarios</a:t>
            </a:r>
          </a:p>
          <a:p>
            <a:pPr>
              <a:lnSpc>
                <a:spcPct val="90000"/>
              </a:lnSpc>
            </a:pPr>
            <a:endParaRPr lang="fr-FR" sz="1400"/>
          </a:p>
          <a:p>
            <a:pPr>
              <a:lnSpc>
                <a:spcPct val="90000"/>
              </a:lnSpc>
            </a:pPr>
            <a:r>
              <a:rPr lang="fr-FR" sz="1400"/>
              <a:t>Scenarios tested:</a:t>
            </a:r>
          </a:p>
          <a:p>
            <a:pPr>
              <a:lnSpc>
                <a:spcPct val="90000"/>
              </a:lnSpc>
            </a:pPr>
            <a:r>
              <a:rPr lang="fr-FR" sz="1400"/>
              <a:t>- Invalid credentials</a:t>
            </a:r>
          </a:p>
          <a:p>
            <a:pPr>
              <a:lnSpc>
                <a:spcPct val="90000"/>
              </a:lnSpc>
            </a:pPr>
            <a:r>
              <a:rPr lang="fr-FR" sz="1400"/>
              <a:t>- Missing username</a:t>
            </a:r>
          </a:p>
          <a:p>
            <a:pPr>
              <a:lnSpc>
                <a:spcPct val="90000"/>
              </a:lnSpc>
            </a:pPr>
            <a:r>
              <a:rPr lang="fr-FR" sz="1400"/>
              <a:t>- Missing password</a:t>
            </a:r>
          </a:p>
          <a:p>
            <a:pPr>
              <a:lnSpc>
                <a:spcPct val="90000"/>
              </a:lnSpc>
            </a:pPr>
            <a:r>
              <a:rPr lang="fr-FR" sz="1400"/>
              <a:t>- Error message close button</a:t>
            </a:r>
          </a:p>
          <a:p>
            <a:pPr>
              <a:lnSpc>
                <a:spcPct val="90000"/>
              </a:lnSpc>
            </a:pPr>
            <a:endParaRPr lang="fr-FR" sz="1400"/>
          </a:p>
          <a:p>
            <a:pPr>
              <a:lnSpc>
                <a:spcPct val="90000"/>
              </a:lnSpc>
            </a:pPr>
            <a:r>
              <a:rPr lang="fr-FR" sz="1400"/>
              <a:t>Technical focus:</a:t>
            </a:r>
          </a:p>
          <a:p>
            <a:pPr>
              <a:lnSpc>
                <a:spcPct val="90000"/>
              </a:lnSpc>
            </a:pPr>
            <a:r>
              <a:rPr lang="fr-FR" sz="1400"/>
              <a:t>- Dynamic error elements</a:t>
            </a:r>
          </a:p>
          <a:p>
            <a:pPr>
              <a:lnSpc>
                <a:spcPct val="90000"/>
              </a:lnSpc>
            </a:pPr>
            <a:r>
              <a:rPr lang="fr-FR" sz="1400"/>
              <a:t>- Assertions on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7080B-2CAC-DE05-EEBD-FBC6C0C4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577" y="4323945"/>
            <a:ext cx="2490281" cy="249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A7B96-495A-A5D5-C18A-3BDB2D56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81" y="1994171"/>
            <a:ext cx="4082143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8644"/>
            <a:ext cx="3932545" cy="91382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100"/>
              <a:t>Selenium Python Test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7050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E61915-5CEC-49BC-A41C-4DC6BB613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2806" y="740316"/>
            <a:ext cx="349093" cy="872153"/>
            <a:chOff x="6110408" y="740316"/>
            <a:chExt cx="465458" cy="872153"/>
          </a:xfrm>
          <a:solidFill>
            <a:schemeClr val="accent2"/>
          </a:solidFill>
        </p:grpSpPr>
        <p:sp>
          <p:nvSpPr>
            <p:cNvPr id="21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A40EAD6-AB81-4AF5-8033-2DFE5B36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0" r="5" b="5"/>
          <a:stretch>
            <a:fillRect/>
          </a:stretch>
        </p:blipFill>
        <p:spPr>
          <a:xfrm>
            <a:off x="628653" y="1809514"/>
            <a:ext cx="3965808" cy="19388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C250C2-BA67-4ABE-916B-F223C18F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8" y="1809514"/>
            <a:ext cx="3965803" cy="193888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20000"/>
                </a:schemeClr>
              </a:gs>
              <a:gs pos="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D24FA-A380-7735-CA00-5092FD1A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75" r="5" b="5"/>
          <a:stretch>
            <a:fillRect/>
          </a:stretch>
        </p:blipFill>
        <p:spPr>
          <a:xfrm>
            <a:off x="628650" y="4032173"/>
            <a:ext cx="3965811" cy="19658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A8D992-BB3F-47CD-BA18-71D545392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4036000"/>
            <a:ext cx="3965803" cy="196202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20000"/>
                </a:schemeClr>
              </a:gs>
              <a:gs pos="0">
                <a:schemeClr val="accent1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781" y="879355"/>
            <a:ext cx="3093569" cy="512075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dirty="0"/>
              <a:t>Product Navigation &amp; </a:t>
            </a:r>
            <a:r>
              <a:rPr lang="fr-FR" sz="1700" dirty="0" err="1"/>
              <a:t>Verification</a:t>
            </a: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Objective: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- </a:t>
            </a:r>
            <a:r>
              <a:rPr lang="fr-FR" sz="1700" dirty="0" err="1"/>
              <a:t>Validate</a:t>
            </a:r>
            <a:r>
              <a:rPr lang="fr-FR" sz="1700" dirty="0"/>
              <a:t> </a:t>
            </a:r>
            <a:r>
              <a:rPr lang="fr-FR" sz="1700" dirty="0" err="1"/>
              <a:t>catalog</a:t>
            </a:r>
            <a:r>
              <a:rPr lang="fr-FR" sz="1700" dirty="0"/>
              <a:t> </a:t>
            </a:r>
            <a:r>
              <a:rPr lang="fr-FR" sz="1700" dirty="0" err="1"/>
              <a:t>integrity</a:t>
            </a:r>
            <a:r>
              <a:rPr lang="fr-FR" sz="1700" dirty="0"/>
              <a:t> and navigation</a:t>
            </a:r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Key validations: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- Product </a:t>
            </a:r>
            <a:r>
              <a:rPr lang="fr-FR" sz="1700" dirty="0" err="1"/>
              <a:t>presence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- Images </a:t>
            </a:r>
            <a:r>
              <a:rPr lang="fr-FR" sz="1700" dirty="0" err="1"/>
              <a:t>visibility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- </a:t>
            </a:r>
            <a:r>
              <a:rPr lang="fr-FR" sz="1700" dirty="0" err="1"/>
              <a:t>Add</a:t>
            </a:r>
            <a:r>
              <a:rPr lang="fr-FR" sz="1700" dirty="0"/>
              <a:t>-to-</a:t>
            </a:r>
            <a:r>
              <a:rPr lang="fr-FR" sz="1700" dirty="0" err="1"/>
              <a:t>cart</a:t>
            </a:r>
            <a:r>
              <a:rPr lang="fr-FR" sz="1700" dirty="0"/>
              <a:t> buttons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- Product </a:t>
            </a:r>
            <a:r>
              <a:rPr lang="fr-FR" sz="1700" dirty="0" err="1"/>
              <a:t>details</a:t>
            </a:r>
            <a:r>
              <a:rPr lang="fr-FR" sz="1700" dirty="0"/>
              <a:t> page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- Total </a:t>
            </a:r>
            <a:r>
              <a:rPr lang="fr-FR" sz="1700" dirty="0" err="1"/>
              <a:t>product</a:t>
            </a:r>
            <a:r>
              <a:rPr lang="fr-FR" sz="1700" dirty="0"/>
              <a:t> count</a:t>
            </a:r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Technical</a:t>
            </a:r>
            <a:r>
              <a:rPr lang="fr-FR" sz="1700" dirty="0"/>
              <a:t> focus: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- </a:t>
            </a:r>
            <a:r>
              <a:rPr lang="fr-FR" sz="1700" dirty="0" err="1"/>
              <a:t>Loops</a:t>
            </a:r>
            <a:r>
              <a:rPr lang="fr-FR" sz="1700" dirty="0"/>
              <a:t> for </a:t>
            </a:r>
            <a:r>
              <a:rPr lang="fr-FR" sz="1700" dirty="0" err="1"/>
              <a:t>verification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/>
              <a:t>- Page navigation handling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470" y="486184"/>
            <a:ext cx="4047928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/>
              <a:t>Robot Framework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D4E10-4D3A-9BEA-F1A5-F19B176A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53" b="-1"/>
          <a:stretch>
            <a:fillRect/>
          </a:stretch>
        </p:blipFill>
        <p:spPr>
          <a:xfrm>
            <a:off x="482599" y="579155"/>
            <a:ext cx="3848098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25" name="Picture 24" descr="Computer script on a screen">
            <a:extLst>
              <a:ext uri="{FF2B5EF4-FFF2-40B4-BE49-F238E27FC236}">
                <a16:creationId xmlns:a16="http://schemas.microsoft.com/office/drawing/2014/main" id="{9AEB922C-D35E-D47F-7B19-DCC97027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7" b="-4"/>
          <a:stretch>
            <a:fillRect/>
          </a:stretch>
        </p:blipFill>
        <p:spPr>
          <a:xfrm>
            <a:off x="503974" y="3543301"/>
            <a:ext cx="3826723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624" y="4590068"/>
            <a:ext cx="468550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470" y="1946684"/>
            <a:ext cx="4047928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/>
              <a:t>Burger Menu Navigation</a:t>
            </a:r>
          </a:p>
          <a:p>
            <a:pPr>
              <a:lnSpc>
                <a:spcPct val="90000"/>
              </a:lnSpc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Objective:</a:t>
            </a:r>
          </a:p>
          <a:p>
            <a:pPr>
              <a:lnSpc>
                <a:spcPct val="90000"/>
              </a:lnSpc>
            </a:pPr>
            <a:r>
              <a:rPr lang="fr-FR" sz="1500"/>
              <a:t>- Validate side menu behavior</a:t>
            </a:r>
          </a:p>
          <a:p>
            <a:pPr>
              <a:lnSpc>
                <a:spcPct val="90000"/>
              </a:lnSpc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Steps:</a:t>
            </a:r>
          </a:p>
          <a:p>
            <a:pPr>
              <a:lnSpc>
                <a:spcPct val="90000"/>
              </a:lnSpc>
            </a:pPr>
            <a:r>
              <a:rPr lang="fr-FR" sz="1500"/>
              <a:t>- Login</a:t>
            </a:r>
          </a:p>
          <a:p>
            <a:pPr>
              <a:lnSpc>
                <a:spcPct val="90000"/>
              </a:lnSpc>
            </a:pPr>
            <a:r>
              <a:rPr lang="fr-FR" sz="1500"/>
              <a:t>- Open burger menu</a:t>
            </a:r>
          </a:p>
          <a:p>
            <a:pPr>
              <a:lnSpc>
                <a:spcPct val="90000"/>
              </a:lnSpc>
            </a:pPr>
            <a:r>
              <a:rPr lang="fr-FR" sz="1500"/>
              <a:t>- Validate menu items</a:t>
            </a:r>
          </a:p>
          <a:p>
            <a:pPr>
              <a:lnSpc>
                <a:spcPct val="90000"/>
              </a:lnSpc>
            </a:pPr>
            <a:r>
              <a:rPr lang="fr-FR" sz="1500"/>
              <a:t>- Navigate to About (new tab)</a:t>
            </a:r>
          </a:p>
          <a:p>
            <a:pPr>
              <a:lnSpc>
                <a:spcPct val="90000"/>
              </a:lnSpc>
            </a:pPr>
            <a:r>
              <a:rPr lang="fr-FR" sz="1500"/>
              <a:t>- Reset app state</a:t>
            </a:r>
          </a:p>
          <a:p>
            <a:pPr>
              <a:lnSpc>
                <a:spcPct val="90000"/>
              </a:lnSpc>
            </a:pPr>
            <a:r>
              <a:rPr lang="fr-FR" sz="1500"/>
              <a:t>- Logout</a:t>
            </a:r>
          </a:p>
          <a:p>
            <a:pPr>
              <a:lnSpc>
                <a:spcPct val="90000"/>
              </a:lnSpc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Technical focus:</a:t>
            </a:r>
          </a:p>
          <a:p>
            <a:pPr>
              <a:lnSpc>
                <a:spcPct val="90000"/>
              </a:lnSpc>
            </a:pPr>
            <a:r>
              <a:rPr lang="fr-FR" sz="1500"/>
              <a:t>- Keywords</a:t>
            </a:r>
          </a:p>
          <a:p>
            <a:pPr>
              <a:lnSpc>
                <a:spcPct val="90000"/>
              </a:lnSpc>
            </a:pPr>
            <a:r>
              <a:rPr lang="fr-FR" sz="1500"/>
              <a:t>- Variables files</a:t>
            </a:r>
          </a:p>
          <a:p>
            <a:pPr>
              <a:lnSpc>
                <a:spcPct val="90000"/>
              </a:lnSpc>
            </a:pPr>
            <a:r>
              <a:rPr lang="fr-FR" sz="1500"/>
              <a:t>- Window handling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3500">
                <a:solidFill>
                  <a:srgbClr val="FFFFFF"/>
                </a:solidFill>
              </a:rPr>
              <a:t>JIRA XRAY Integration</a:t>
            </a:r>
            <a:endParaRPr lang="en-AE" sz="3500">
              <a:solidFill>
                <a:srgbClr val="FFFFFF"/>
              </a:solidFill>
            </a:endParaRP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r>
              <a:rPr lang="en-US" sz="1700"/>
              <a:t>Test Management</a:t>
            </a:r>
          </a:p>
          <a:p>
            <a:endParaRPr lang="en-US" sz="1700"/>
          </a:p>
          <a:p>
            <a:r>
              <a:rPr lang="en-US" sz="1700"/>
              <a:t>XRAY project: CORP-CSF-SAUCEDEMO-TEST</a:t>
            </a:r>
          </a:p>
          <a:p>
            <a:endParaRPr lang="en-US" sz="1700"/>
          </a:p>
          <a:p>
            <a:r>
              <a:rPr lang="en-US" sz="1700"/>
              <a:t>5 automated test cases created</a:t>
            </a:r>
          </a:p>
          <a:p>
            <a:endParaRPr lang="en-US" sz="1700"/>
          </a:p>
          <a:p>
            <a:r>
              <a:rPr lang="en-US" sz="1700"/>
              <a:t>Manual result logging with:</a:t>
            </a:r>
          </a:p>
          <a:p>
            <a:r>
              <a:rPr lang="en-US" sz="1700"/>
              <a:t>- PASS / FAIL</a:t>
            </a:r>
          </a:p>
          <a:p>
            <a:r>
              <a:rPr lang="en-US" sz="1700"/>
              <a:t>- Screenshots</a:t>
            </a:r>
          </a:p>
          <a:p>
            <a:r>
              <a:rPr lang="en-US" sz="1700"/>
              <a:t>- Comments</a:t>
            </a:r>
          </a:p>
          <a:p>
            <a:endParaRPr lang="en-US" sz="1700"/>
          </a:p>
          <a:p>
            <a:r>
              <a:rPr lang="en-US" sz="1700"/>
              <a:t>Dashboard widgets:</a:t>
            </a:r>
          </a:p>
          <a:p>
            <a:r>
              <a:rPr lang="en-US" sz="1700"/>
              <a:t>- Test summary</a:t>
            </a:r>
          </a:p>
          <a:p>
            <a:r>
              <a:rPr lang="en-US" sz="1700"/>
              <a:t>- Execution progress</a:t>
            </a:r>
          </a:p>
          <a:p>
            <a:r>
              <a:rPr lang="en-US" sz="1700"/>
              <a:t>- Execution history</a:t>
            </a:r>
          </a:p>
          <a:p>
            <a:r>
              <a:rPr lang="en-US" sz="1700"/>
              <a:t>- Technology distribution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95C0CC-11A1-D953-CA53-3F879D94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r-FR"/>
              <a:t>Jenkins CI Pipeline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ADE64-23B9-D339-D8CD-93C1AB9EE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86260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5400"/>
              <a:t>Results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Execution Results</a:t>
            </a:r>
          </a:p>
          <a:p>
            <a:pPr>
              <a:lnSpc>
                <a:spcPct val="90000"/>
              </a:lnSpc>
            </a:pPr>
            <a:endParaRPr lang="en-US" sz="1900"/>
          </a:p>
          <a:p>
            <a:pPr>
              <a:lnSpc>
                <a:spcPct val="90000"/>
              </a:lnSpc>
            </a:pPr>
            <a:r>
              <a:rPr lang="en-US" sz="1900"/>
              <a:t>- All 5 tests executed via Jenkins</a:t>
            </a:r>
          </a:p>
          <a:p>
            <a:pPr>
              <a:lnSpc>
                <a:spcPct val="90000"/>
              </a:lnSpc>
            </a:pPr>
            <a:r>
              <a:rPr lang="en-US" sz="1900"/>
              <a:t>- Reports generated successfully</a:t>
            </a:r>
          </a:p>
          <a:p>
            <a:pPr>
              <a:lnSpc>
                <a:spcPct val="90000"/>
              </a:lnSpc>
            </a:pPr>
            <a:r>
              <a:rPr lang="en-US" sz="1900"/>
              <a:t>- Results synchronized in XRAY</a:t>
            </a:r>
          </a:p>
          <a:p>
            <a:pPr>
              <a:lnSpc>
                <a:spcPct val="90000"/>
              </a:lnSpc>
            </a:pPr>
            <a:r>
              <a:rPr lang="en-US" sz="1900"/>
              <a:t>- Pipeline stability validated</a:t>
            </a:r>
          </a:p>
          <a:p>
            <a:pPr>
              <a:lnSpc>
                <a:spcPct val="90000"/>
              </a:lnSpc>
            </a:pPr>
            <a:endParaRPr lang="en-US" sz="1900"/>
          </a:p>
          <a:p>
            <a:pPr>
              <a:lnSpc>
                <a:spcPct val="90000"/>
              </a:lnSpc>
            </a:pPr>
            <a:r>
              <a:rPr lang="en-US" sz="1900"/>
              <a:t>(Include Jenkins &amp; XRAY screenshots)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Challenges &amp; Solutions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Challenges Encountered</a:t>
            </a:r>
          </a:p>
          <a:p>
            <a:pPr>
              <a:lnSpc>
                <a:spcPct val="90000"/>
              </a:lnSpc>
            </a:pPr>
            <a:r>
              <a:rPr lang="fr-FR" sz="2700"/>
              <a:t>- Dynamic elements → Stable selectors</a:t>
            </a:r>
          </a:p>
          <a:p>
            <a:pPr>
              <a:lnSpc>
                <a:spcPct val="90000"/>
              </a:lnSpc>
            </a:pPr>
            <a:r>
              <a:rPr lang="fr-FR" sz="2700"/>
              <a:t>- Test flakiness → Wait strategies</a:t>
            </a:r>
          </a:p>
          <a:p>
            <a:pPr>
              <a:lnSpc>
                <a:spcPct val="90000"/>
              </a:lnSpc>
            </a:pPr>
            <a:r>
              <a:rPr lang="fr-FR" sz="2700"/>
              <a:t>- Multi-tech pipeline → Execution order control</a:t>
            </a:r>
          </a:p>
          <a:p>
            <a:pPr>
              <a:lnSpc>
                <a:spcPct val="90000"/>
              </a:lnSpc>
            </a:pPr>
            <a:endParaRPr lang="fr-FR" sz="2700"/>
          </a:p>
          <a:p>
            <a:pPr>
              <a:lnSpc>
                <a:spcPct val="90000"/>
              </a:lnSpc>
            </a:pPr>
            <a:r>
              <a:rPr lang="fr-FR" sz="2700"/>
              <a:t>Solutions:</a:t>
            </a:r>
          </a:p>
          <a:p>
            <a:pPr>
              <a:lnSpc>
                <a:spcPct val="90000"/>
              </a:lnSpc>
            </a:pPr>
            <a:r>
              <a:rPr lang="fr-FR" sz="2700"/>
              <a:t>- Explicit waits</a:t>
            </a:r>
          </a:p>
          <a:p>
            <a:pPr>
              <a:lnSpc>
                <a:spcPct val="90000"/>
              </a:lnSpc>
            </a:pPr>
            <a:r>
              <a:rPr lang="fr-FR" sz="2700"/>
              <a:t>- Modular test design</a:t>
            </a:r>
          </a:p>
          <a:p>
            <a:pPr>
              <a:lnSpc>
                <a:spcPct val="90000"/>
              </a:lnSpc>
            </a:pPr>
            <a:r>
              <a:rPr lang="fr-FR" sz="2700"/>
              <a:t>- Clean CI pipeline structure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2700">
                <a:solidFill>
                  <a:srgbClr val="FFFFFF"/>
                </a:solidFill>
              </a:rPr>
              <a:t>Improvements &amp; 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A5E93D-723E-C35F-A079-D6137B405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50949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00A3-54DE-27DD-69DD-3AF73544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9B5779-8B3B-155F-91FA-23E9FE104B3C}"/>
              </a:ext>
            </a:extLst>
          </p:cNvPr>
          <p:cNvSpPr txBox="1"/>
          <p:nvPr/>
        </p:nvSpPr>
        <p:spPr>
          <a:xfrm>
            <a:off x="2286000" y="1166843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🚀 Ariane 5 Rocket Explosion (1996)</a:t>
            </a:r>
          </a:p>
          <a:p>
            <a:pPr>
              <a:buNone/>
            </a:pPr>
            <a:r>
              <a:rPr lang="en-US" b="1" dirty="0"/>
              <a:t>Domain:</a:t>
            </a:r>
            <a:r>
              <a:rPr lang="en-US" dirty="0"/>
              <a:t> Aerospace</a:t>
            </a:r>
            <a:br>
              <a:rPr lang="en-US" dirty="0"/>
            </a:br>
            <a:r>
              <a:rPr lang="en-US" b="1" dirty="0"/>
              <a:t>Impact:</a:t>
            </a:r>
            <a:r>
              <a:rPr lang="en-US" dirty="0"/>
              <a:t> €370 million loss (rocket destroyed)</a:t>
            </a:r>
          </a:p>
          <a:p>
            <a:pPr>
              <a:buNone/>
            </a:pPr>
            <a:r>
              <a:rPr lang="en-US" dirty="0"/>
              <a:t>What happened: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64-bit floating-point value was cast to a 16-bit integer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Reused code from Ariane 4 without validating new flight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exception handling for overflow</a:t>
            </a:r>
          </a:p>
          <a:p>
            <a:pPr>
              <a:buNone/>
            </a:pPr>
            <a:r>
              <a:rPr lang="en-US" dirty="0"/>
              <a:t>Consequences: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Rocket self-destructed </a:t>
            </a:r>
            <a:r>
              <a:rPr lang="en-US" b="1" dirty="0"/>
              <a:t>37 seconds</a:t>
            </a:r>
            <a:r>
              <a:rPr lang="en-US" dirty="0"/>
              <a:t> after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Mission failed instantly</a:t>
            </a:r>
          </a:p>
          <a:p>
            <a:pPr>
              <a:buNone/>
            </a:pPr>
            <a:r>
              <a:rPr lang="en-US" dirty="0"/>
              <a:t>🧠 QA Lesson: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Reusing “proven” code </a:t>
            </a:r>
            <a:r>
              <a:rPr lang="en-US" b="1" dirty="0"/>
              <a:t>without re-testing in a new context is dangerous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6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gital financial graph">
            <a:extLst>
              <a:ext uri="{FF2B5EF4-FFF2-40B4-BE49-F238E27FC236}">
                <a16:creationId xmlns:a16="http://schemas.microsoft.com/office/drawing/2014/main" id="{4A40FD35-416A-9FE4-1FEF-65C6BE1E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" r="2474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Project Summary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- Designed a multi-technology automation framework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Implemented 5 robust automated tests</a:t>
            </a:r>
          </a:p>
          <a:p>
            <a:pPr>
              <a:lnSpc>
                <a:spcPct val="90000"/>
              </a:lnSpc>
            </a:pPr>
            <a:r>
              <a:rPr lang="en-US" sz="2000"/>
              <a:t>- Integrated CI/CD and test management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Applied industry best practices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This project demonstrates practical skills in: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Test automation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CI/CD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Test management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Framework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C34E06-846E-0060-BAD2-11C635BD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FA776-AFBA-CEF5-1FE9-B2F8F181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40" b="18974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9B8E0-945B-7E09-3223-766F16CE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24BD-8C0C-CE4C-5BCE-BCA9F2A2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9"/>
            <a:ext cx="5303476" cy="13228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QA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Project –</a:t>
            </a:r>
            <a:r>
              <a:rPr lang="en-US" dirty="0"/>
              <a:t> CSF - CORP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36986-E69F-0A57-6D34-EE1C4F80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7" y="93285"/>
            <a:ext cx="1802010" cy="1802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9A29-6C43-C105-F5D8-DC6CB6A9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617" y="196901"/>
            <a:ext cx="1802010" cy="797389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3DF59B2-B408-28F6-C285-5A8ACD9B54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2775" y="2337641"/>
          <a:ext cx="5303476" cy="3680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04AA280-7AF7-E516-073C-EC5B78BBFF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9409" y="1909321"/>
            <a:ext cx="1195386" cy="1195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2D432-70AF-A8B9-7BD9-042F970A9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4795" y="1988580"/>
            <a:ext cx="1456765" cy="100466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EA4D10E-ADFA-5EA1-7878-665A824EBF0E}"/>
              </a:ext>
            </a:extLst>
          </p:cNvPr>
          <p:cNvSpPr txBox="1">
            <a:spLocks/>
          </p:cNvSpPr>
          <p:nvPr/>
        </p:nvSpPr>
        <p:spPr>
          <a:xfrm>
            <a:off x="6309069" y="3278441"/>
            <a:ext cx="2765407" cy="18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000" b="1" i="1" dirty="0"/>
              <a:t>The Testers: </a:t>
            </a:r>
          </a:p>
          <a:p>
            <a:pPr>
              <a:lnSpc>
                <a:spcPct val="90000"/>
              </a:lnSpc>
            </a:pPr>
            <a:r>
              <a:rPr lang="en-US" sz="2000" b="1" i="1" dirty="0"/>
              <a:t>Saddem Yousfi – Asma </a:t>
            </a:r>
            <a:r>
              <a:rPr lang="en-US" sz="2000" b="1" i="1" dirty="0" err="1"/>
              <a:t>Zakraoui</a:t>
            </a:r>
            <a:r>
              <a:rPr lang="en-US" sz="2000" b="1" i="1" dirty="0"/>
              <a:t> – Houssem Slimi – Marwa </a:t>
            </a:r>
            <a:r>
              <a:rPr lang="en-US" sz="2000" b="1" i="1" dirty="0" err="1"/>
              <a:t>Harhouri</a:t>
            </a:r>
            <a:r>
              <a:rPr lang="en-US" sz="2000" b="1" i="1" dirty="0"/>
              <a:t> – Amira Zaidi </a:t>
            </a:r>
          </a:p>
        </p:txBody>
      </p:sp>
    </p:spTree>
    <p:extLst>
      <p:ext uri="{BB962C8B-B14F-4D97-AF65-F5344CB8AC3E}">
        <p14:creationId xmlns:p14="http://schemas.microsoft.com/office/powerpoint/2010/main" val="325221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r>
              <a:rPr lang="fr-FR"/>
              <a:t>Project Overview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Project Objective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- Practice test automation on a real web application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- Design a structured and maintainable automation framework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- Automate critical business flows of </a:t>
            </a:r>
            <a:r>
              <a:rPr lang="en-US" sz="1800" dirty="0" err="1"/>
              <a:t>Saucedemo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- Integrate test execution with CI/CD and test management tools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Application tested: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- E-commerce demo application (login, catalog, cart, checkout)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89508"/>
            <a:ext cx="3886198" cy="1655482"/>
          </a:xfrm>
        </p:spPr>
        <p:txBody>
          <a:bodyPr anchor="b">
            <a:normAutofit/>
          </a:bodyPr>
          <a:lstStyle/>
          <a:p>
            <a:pPr algn="r"/>
            <a:r>
              <a:rPr lang="fr-FR" sz="3500"/>
              <a:t>Project Organization &amp;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418408"/>
            <a:ext cx="3886199" cy="340989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Organization &amp; Collaboration</a:t>
            </a:r>
          </a:p>
          <a:p>
            <a:pPr>
              <a:lnSpc>
                <a:spcPct val="90000"/>
              </a:lnSpc>
            </a:pPr>
            <a:r>
              <a:rPr lang="en-US" sz="1600"/>
              <a:t>- Individual Git repository per candidate</a:t>
            </a:r>
          </a:p>
          <a:p>
            <a:pPr>
              <a:lnSpc>
                <a:spcPct val="90000"/>
              </a:lnSpc>
            </a:pPr>
            <a:r>
              <a:rPr lang="en-US" sz="1600"/>
              <a:t>- One consolidated group repository</a:t>
            </a:r>
          </a:p>
          <a:p>
            <a:pPr>
              <a:lnSpc>
                <a:spcPct val="90000"/>
              </a:lnSpc>
            </a:pPr>
            <a:r>
              <a:rPr lang="en-US" sz="1600"/>
              <a:t>- One automated test per candidate</a:t>
            </a:r>
          </a:p>
          <a:p>
            <a:pPr>
              <a:lnSpc>
                <a:spcPct val="90000"/>
              </a:lnSpc>
            </a:pPr>
            <a:r>
              <a:rPr lang="en-US" sz="1600"/>
              <a:t>- Total of 5 automated tests in group repository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Methodology:</a:t>
            </a:r>
          </a:p>
          <a:p>
            <a:pPr>
              <a:lnSpc>
                <a:spcPct val="90000"/>
              </a:lnSpc>
            </a:pPr>
            <a:r>
              <a:rPr lang="en-US" sz="1600"/>
              <a:t>- SCRUM-inspired organization</a:t>
            </a:r>
          </a:p>
          <a:p>
            <a:pPr>
              <a:lnSpc>
                <a:spcPct val="90000"/>
              </a:lnSpc>
            </a:pPr>
            <a:r>
              <a:rPr lang="en-US" sz="1600"/>
              <a:t>- Version control with Git</a:t>
            </a:r>
          </a:p>
          <a:p>
            <a:pPr>
              <a:lnSpc>
                <a:spcPct val="90000"/>
              </a:lnSpc>
            </a:pPr>
            <a:r>
              <a:rPr lang="en-US" sz="1600"/>
              <a:t>- CI/CD with Jenkins</a:t>
            </a:r>
          </a:p>
          <a:p>
            <a:pPr>
              <a:lnSpc>
                <a:spcPct val="90000"/>
              </a:lnSpc>
            </a:pPr>
            <a:r>
              <a:rPr lang="en-US" sz="1600"/>
              <a:t>- Test traceability with JIRA XRAY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C2C9B-E1CE-8278-0F29-FD6B0411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886" y="3538678"/>
            <a:ext cx="3718228" cy="24819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C4068-4B67-EB46-8C31-63E03779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86" y="610674"/>
            <a:ext cx="2847975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00B916-C14D-CD18-3C48-EB7B1CAF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886" y="2233845"/>
            <a:ext cx="1381328" cy="1381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00655-B4F2-61D2-0BFE-094881FB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14" y="2051456"/>
            <a:ext cx="2412667" cy="1646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/>
              <a:t>Global Architecture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/>
              <a:t>Technical Architecture</a:t>
            </a:r>
          </a:p>
          <a:p>
            <a:pPr>
              <a:lnSpc>
                <a:spcPct val="90000"/>
              </a:lnSpc>
            </a:pPr>
            <a:r>
              <a:rPr lang="fr-FR" sz="1500"/>
              <a:t>- GitHub → Source code &amp; versioning</a:t>
            </a:r>
          </a:p>
          <a:p>
            <a:pPr>
              <a:lnSpc>
                <a:spcPct val="90000"/>
              </a:lnSpc>
            </a:pPr>
            <a:r>
              <a:rPr lang="fr-FR" sz="1500"/>
              <a:t>- Jenkins → CI pipeline execution</a:t>
            </a:r>
          </a:p>
          <a:p>
            <a:pPr>
              <a:lnSpc>
                <a:spcPct val="90000"/>
              </a:lnSpc>
            </a:pPr>
            <a:r>
              <a:rPr lang="fr-FR" sz="1500"/>
              <a:t>- Automation frameworks:</a:t>
            </a:r>
          </a:p>
          <a:p>
            <a:pPr>
              <a:lnSpc>
                <a:spcPct val="90000"/>
              </a:lnSpc>
            </a:pPr>
            <a:r>
              <a:rPr lang="fr-FR" sz="1500"/>
              <a:t>  • Playwright (JavaScript)</a:t>
            </a:r>
          </a:p>
          <a:p>
            <a:pPr>
              <a:lnSpc>
                <a:spcPct val="90000"/>
              </a:lnSpc>
            </a:pPr>
            <a:r>
              <a:rPr lang="fr-FR" sz="1500"/>
              <a:t>  • Selenium (Python)</a:t>
            </a:r>
          </a:p>
          <a:p>
            <a:pPr>
              <a:lnSpc>
                <a:spcPct val="90000"/>
              </a:lnSpc>
            </a:pPr>
            <a:r>
              <a:rPr lang="fr-FR" sz="1500"/>
              <a:t>  • Robot Framework (SeleniumLibrary)</a:t>
            </a:r>
          </a:p>
          <a:p>
            <a:pPr>
              <a:lnSpc>
                <a:spcPct val="90000"/>
              </a:lnSpc>
            </a:pPr>
            <a:r>
              <a:rPr lang="fr-FR" sz="1500"/>
              <a:t>- JIRA XRAY → Test cases, execution, reporting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70EC-80F9-2CB6-E976-4594FD20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076302"/>
            <a:ext cx="5177790" cy="2705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Project Structure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200" dirty="0"/>
              <a:t>Repository Structure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automation-</a:t>
            </a:r>
            <a:r>
              <a:rPr lang="fr-FR" sz="2200" dirty="0" err="1"/>
              <a:t>project</a:t>
            </a:r>
            <a:r>
              <a:rPr lang="fr-FR" sz="2200" dirty="0"/>
              <a:t>-</a:t>
            </a:r>
            <a:r>
              <a:rPr lang="fr-FR" sz="2200" dirty="0" err="1"/>
              <a:t>saucedemo</a:t>
            </a:r>
            <a:r>
              <a:rPr lang="fr-FR" sz="2200" dirty="0"/>
              <a:t>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playwright_tests</a:t>
            </a:r>
            <a:r>
              <a:rPr lang="fr-FR" sz="2200" dirty="0"/>
              <a:t>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selenium_tests</a:t>
            </a:r>
            <a:r>
              <a:rPr lang="fr-FR" sz="2200" dirty="0"/>
              <a:t>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robot_tests</a:t>
            </a:r>
            <a:r>
              <a:rPr lang="fr-FR" sz="2200" dirty="0"/>
              <a:t>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jenkins</a:t>
            </a:r>
            <a:r>
              <a:rPr lang="fr-FR" sz="2200" dirty="0"/>
              <a:t>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reports/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requirements.txt</a:t>
            </a:r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package.json</a:t>
            </a:r>
            <a:endParaRPr lang="fr-FR" sz="2200" dirty="0"/>
          </a:p>
          <a:p>
            <a:pPr>
              <a:lnSpc>
                <a:spcPct val="90000"/>
              </a:lnSpc>
            </a:pPr>
            <a:r>
              <a:rPr lang="fr-FR" sz="2200" dirty="0"/>
              <a:t>├─ </a:t>
            </a:r>
            <a:r>
              <a:rPr lang="fr-FR" sz="2200" dirty="0" err="1"/>
              <a:t>Jenkinsfile</a:t>
            </a:r>
            <a:endParaRPr lang="fr-FR" sz="2200" dirty="0"/>
          </a:p>
          <a:p>
            <a:pPr>
              <a:lnSpc>
                <a:spcPct val="90000"/>
              </a:lnSpc>
            </a:pPr>
            <a:r>
              <a:rPr lang="fr-FR" sz="2200" dirty="0"/>
              <a:t>└─ README.md</a:t>
            </a:r>
          </a:p>
          <a:p>
            <a:pPr>
              <a:lnSpc>
                <a:spcPct val="90000"/>
              </a:lnSpc>
            </a:pPr>
            <a:endParaRPr lang="fr-FR" sz="2200" dirty="0"/>
          </a:p>
          <a:p>
            <a:pPr>
              <a:lnSpc>
                <a:spcPct val="90000"/>
              </a:lnSpc>
            </a:pPr>
            <a:r>
              <a:rPr lang="fr-FR" sz="2200" dirty="0"/>
              <a:t>- Clear </a:t>
            </a:r>
            <a:r>
              <a:rPr lang="fr-FR" sz="2200" dirty="0" err="1"/>
              <a:t>separation</a:t>
            </a:r>
            <a:r>
              <a:rPr lang="fr-FR" sz="2200" dirty="0"/>
              <a:t> by </a:t>
            </a:r>
            <a:r>
              <a:rPr lang="fr-FR" sz="2200" dirty="0" err="1"/>
              <a:t>technology</a:t>
            </a:r>
            <a:r>
              <a:rPr lang="fr-FR" sz="2200" dirty="0"/>
              <a:t>/</a:t>
            </a:r>
            <a:r>
              <a:rPr lang="fr-FR" sz="2200" dirty="0" err="1"/>
              <a:t>testing</a:t>
            </a:r>
            <a:r>
              <a:rPr lang="fr-FR" sz="2200" dirty="0"/>
              <a:t> </a:t>
            </a:r>
            <a:r>
              <a:rPr lang="fr-FR" sz="2200" dirty="0" err="1"/>
              <a:t>tool</a:t>
            </a:r>
            <a:endParaRPr lang="fr-FR" sz="2200" dirty="0"/>
          </a:p>
          <a:p>
            <a:pPr>
              <a:lnSpc>
                <a:spcPct val="90000"/>
              </a:lnSpc>
            </a:pPr>
            <a:r>
              <a:rPr lang="fr-FR" sz="2200" dirty="0"/>
              <a:t>- Scalable and </a:t>
            </a:r>
            <a:r>
              <a:rPr lang="fr-FR" sz="2200" dirty="0" err="1"/>
              <a:t>organized</a:t>
            </a:r>
            <a:r>
              <a:rPr lang="fr-FR" sz="2200" dirty="0"/>
              <a:t>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AAF95-2CD5-8055-3959-98012FBD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68" y="1598679"/>
            <a:ext cx="1316881" cy="1316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79395-BBB8-A9F1-5F78-BBF58FDE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793" y="2588076"/>
            <a:ext cx="1316881" cy="13168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033" y="318582"/>
            <a:ext cx="3417572" cy="2028511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32" y="637523"/>
            <a:ext cx="2955840" cy="1386733"/>
          </a:xfrm>
        </p:spPr>
        <p:txBody>
          <a:bodyPr>
            <a:normAutofit/>
          </a:bodyPr>
          <a:lstStyle/>
          <a:p>
            <a:r>
              <a:rPr lang="fr-FR" sz="3100">
                <a:solidFill>
                  <a:srgbClr val="FFFFFF"/>
                </a:solidFill>
              </a:rPr>
              <a:t>Tools &amp; Technologies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BD5FB-D10A-5991-20E3-4A550ED0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86" y="458181"/>
            <a:ext cx="3026588" cy="1513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1DD8A-1023-0AA4-D061-A00D1CCE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55" y="507397"/>
            <a:ext cx="1534021" cy="1534021"/>
          </a:xfrm>
          <a:prstGeom prst="rect">
            <a:avLst/>
          </a:prstGeom>
        </p:spPr>
      </p:pic>
      <p:pic>
        <p:nvPicPr>
          <p:cNvPr id="5" name="Picture 4" descr="CNC lathe processing">
            <a:extLst>
              <a:ext uri="{FF2B5EF4-FFF2-40B4-BE49-F238E27FC236}">
                <a16:creationId xmlns:a16="http://schemas.microsoft.com/office/drawing/2014/main" id="{B69C0433-9E15-D31A-E7CA-A4DDE21D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31" r="8518" b="-2"/>
          <a:stretch>
            <a:fillRect/>
          </a:stretch>
        </p:blipFill>
        <p:spPr>
          <a:xfrm>
            <a:off x="653842" y="2758930"/>
            <a:ext cx="2438824" cy="365412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F8BFD3B-29FB-4A95-BB51-220F8A6C5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4987" y="2429124"/>
            <a:ext cx="3420938" cy="4108837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619" y="2758930"/>
            <a:ext cx="2958007" cy="3455091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sz="1300" dirty="0" err="1">
                <a:solidFill>
                  <a:srgbClr val="FFFFFF"/>
                </a:solidFill>
              </a:rPr>
              <a:t>Technology</a:t>
            </a:r>
            <a:r>
              <a:rPr lang="fr-FR" sz="1300" dirty="0">
                <a:solidFill>
                  <a:srgbClr val="FFFFFF"/>
                </a:solidFill>
              </a:rPr>
              <a:t> Stack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JavaScript + </a:t>
            </a:r>
            <a:r>
              <a:rPr lang="fr-FR" sz="1300" dirty="0" err="1">
                <a:solidFill>
                  <a:srgbClr val="FFFFFF"/>
                </a:solidFill>
              </a:rPr>
              <a:t>Playwright</a:t>
            </a:r>
            <a:r>
              <a:rPr lang="fr-FR" sz="1300" dirty="0">
                <a:solidFill>
                  <a:srgbClr val="FFFFFF"/>
                </a:solidFill>
              </a:rPr>
              <a:t> → Modern E2E </a:t>
            </a:r>
            <a:r>
              <a:rPr lang="fr-FR" sz="1300" dirty="0" err="1">
                <a:solidFill>
                  <a:srgbClr val="FFFFFF"/>
                </a:solidFill>
              </a:rPr>
              <a:t>testing</a:t>
            </a: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Python + </a:t>
            </a:r>
            <a:r>
              <a:rPr lang="fr-FR" sz="1300" dirty="0" err="1">
                <a:solidFill>
                  <a:srgbClr val="FFFFFF"/>
                </a:solidFill>
              </a:rPr>
              <a:t>Selenium</a:t>
            </a:r>
            <a:r>
              <a:rPr lang="fr-FR" sz="1300" dirty="0">
                <a:solidFill>
                  <a:srgbClr val="FFFFFF"/>
                </a:solidFill>
              </a:rPr>
              <a:t> → Browser automation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Robot Framework → Keyword-</a:t>
            </a:r>
            <a:r>
              <a:rPr lang="fr-FR" sz="1300" dirty="0" err="1">
                <a:solidFill>
                  <a:srgbClr val="FFFFFF"/>
                </a:solidFill>
              </a:rPr>
              <a:t>driven</a:t>
            </a:r>
            <a:r>
              <a:rPr lang="fr-FR" sz="1300" dirty="0">
                <a:solidFill>
                  <a:srgbClr val="FFFFFF"/>
                </a:solidFill>
              </a:rPr>
              <a:t> </a:t>
            </a:r>
            <a:r>
              <a:rPr lang="fr-FR" sz="1300" dirty="0" err="1">
                <a:solidFill>
                  <a:srgbClr val="FFFFFF"/>
                </a:solidFill>
              </a:rPr>
              <a:t>testing</a:t>
            </a: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Jenkins → </a:t>
            </a:r>
            <a:r>
              <a:rPr lang="fr-FR" sz="1300" dirty="0" err="1">
                <a:solidFill>
                  <a:srgbClr val="FFFFFF"/>
                </a:solidFill>
              </a:rPr>
              <a:t>Continuous</a:t>
            </a:r>
            <a:r>
              <a:rPr lang="fr-FR" sz="1300" dirty="0">
                <a:solidFill>
                  <a:srgbClr val="FFFFFF"/>
                </a:solidFill>
              </a:rPr>
              <a:t> </a:t>
            </a:r>
            <a:r>
              <a:rPr lang="fr-FR" sz="1300" dirty="0" err="1">
                <a:solidFill>
                  <a:srgbClr val="FFFFFF"/>
                </a:solidFill>
              </a:rPr>
              <a:t>Integration</a:t>
            </a: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JIRA XRAY → Test management &amp; </a:t>
            </a:r>
            <a:r>
              <a:rPr lang="fr-FR" sz="1300" dirty="0" err="1">
                <a:solidFill>
                  <a:srgbClr val="FFFFFF"/>
                </a:solidFill>
              </a:rPr>
              <a:t>dashboards</a:t>
            </a: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Tool </a:t>
            </a:r>
            <a:r>
              <a:rPr lang="fr-FR" sz="1300" dirty="0" err="1">
                <a:solidFill>
                  <a:srgbClr val="FFFFFF"/>
                </a:solidFill>
              </a:rPr>
              <a:t>choices</a:t>
            </a:r>
            <a:r>
              <a:rPr lang="fr-FR" sz="1300" dirty="0">
                <a:solidFill>
                  <a:srgbClr val="FFFFFF"/>
                </a:solidFill>
              </a:rPr>
              <a:t> </a:t>
            </a:r>
            <a:r>
              <a:rPr lang="fr-FR" sz="1300" dirty="0" err="1">
                <a:solidFill>
                  <a:srgbClr val="FFFFFF"/>
                </a:solidFill>
              </a:rPr>
              <a:t>based</a:t>
            </a:r>
            <a:r>
              <a:rPr lang="fr-FR" sz="1300" dirty="0">
                <a:solidFill>
                  <a:srgbClr val="FFFFFF"/>
                </a:solidFill>
              </a:rPr>
              <a:t> on: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</a:t>
            </a:r>
            <a:r>
              <a:rPr lang="fr-FR" sz="1300" dirty="0" err="1">
                <a:solidFill>
                  <a:srgbClr val="FFFFFF"/>
                </a:solidFill>
              </a:rPr>
              <a:t>Industry</a:t>
            </a:r>
            <a:r>
              <a:rPr lang="fr-FR" sz="1300" dirty="0">
                <a:solidFill>
                  <a:srgbClr val="FFFFFF"/>
                </a:solidFill>
              </a:rPr>
              <a:t> usage (Modern and up2date)</a:t>
            </a: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</a:t>
            </a:r>
            <a:r>
              <a:rPr lang="fr-FR" sz="1300" dirty="0" err="1">
                <a:solidFill>
                  <a:srgbClr val="FFFFFF"/>
                </a:solidFill>
              </a:rPr>
              <a:t>Complementary</a:t>
            </a:r>
            <a:r>
              <a:rPr lang="fr-FR" sz="1300" dirty="0">
                <a:solidFill>
                  <a:srgbClr val="FFFFFF"/>
                </a:solidFill>
              </a:rPr>
              <a:t> </a:t>
            </a:r>
            <a:r>
              <a:rPr lang="fr-FR" sz="1300" dirty="0" err="1">
                <a:solidFill>
                  <a:srgbClr val="FFFFFF"/>
                </a:solidFill>
              </a:rPr>
              <a:t>strengths</a:t>
            </a:r>
            <a:endParaRPr lang="fr-FR" sz="13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300" dirty="0">
                <a:solidFill>
                  <a:srgbClr val="FFFFFF"/>
                </a:solidFill>
              </a:rPr>
              <a:t>- Learning diverse and </a:t>
            </a:r>
            <a:r>
              <a:rPr lang="fr-FR" sz="1300" dirty="0" err="1">
                <a:solidFill>
                  <a:srgbClr val="FFFFFF"/>
                </a:solidFill>
              </a:rPr>
              <a:t>different</a:t>
            </a:r>
            <a:r>
              <a:rPr lang="fr-FR" sz="1300" dirty="0">
                <a:solidFill>
                  <a:srgbClr val="FFFFFF"/>
                </a:solidFill>
              </a:rPr>
              <a:t> </a:t>
            </a:r>
            <a:r>
              <a:rPr lang="fr-FR" sz="1300" dirty="0" err="1">
                <a:solidFill>
                  <a:srgbClr val="FFFFFF"/>
                </a:solidFill>
              </a:rPr>
              <a:t>tools</a:t>
            </a:r>
            <a:endParaRPr lang="fr-FR" sz="13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0B65C-382C-7742-00BD-8F99424DE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57" y="2938223"/>
            <a:ext cx="1534021" cy="1023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6D178-4424-6272-0BEC-ACF66451B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556" y="4836681"/>
            <a:ext cx="1534021" cy="15340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00ACA1-4C65-4F60-B139-EA3F53C9C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518"/>
            <a:ext cx="9141714" cy="3490956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B79F55E3-994C-4E20-85AB-669EB4A1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18ED73C6-80DF-4327-90E0-7F3F428C7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553949-1DFC-886D-DCC1-00A0E63E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948" b="-3"/>
          <a:stretch>
            <a:fillRect/>
          </a:stretch>
        </p:blipFill>
        <p:spPr>
          <a:xfrm>
            <a:off x="5108364" y="3497176"/>
            <a:ext cx="3547661" cy="236372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9"/>
            <a:ext cx="4269714" cy="2594302"/>
          </a:xfrm>
        </p:spPr>
        <p:txBody>
          <a:bodyPr anchor="b">
            <a:normAutofit/>
          </a:bodyPr>
          <a:lstStyle/>
          <a:p>
            <a:pPr algn="l"/>
            <a:r>
              <a:rPr lang="fr-FR" sz="4200">
                <a:solidFill>
                  <a:schemeClr val="bg1"/>
                </a:solidFill>
              </a:rPr>
              <a:t>Automated Tests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87" y="3566810"/>
            <a:ext cx="4269715" cy="265111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Test </a:t>
            </a:r>
            <a:r>
              <a:rPr lang="fr-FR" sz="1400" dirty="0" err="1">
                <a:solidFill>
                  <a:schemeClr val="tx2"/>
                </a:solidFill>
              </a:rPr>
              <a:t>Coverage</a:t>
            </a:r>
            <a:r>
              <a:rPr lang="fr-FR" sz="1400" dirty="0">
                <a:solidFill>
                  <a:schemeClr val="tx2"/>
                </a:solidFill>
              </a:rPr>
              <a:t> </a:t>
            </a:r>
            <a:r>
              <a:rPr lang="fr-FR" sz="1400" dirty="0" err="1">
                <a:solidFill>
                  <a:schemeClr val="tx2"/>
                </a:solidFill>
              </a:rPr>
              <a:t>Summary</a:t>
            </a:r>
            <a:endParaRPr lang="fr-FR" sz="1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endParaRPr lang="fr-FR" sz="1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ID     </a:t>
            </a:r>
            <a:r>
              <a:rPr lang="fr-FR" sz="1400" dirty="0" err="1">
                <a:solidFill>
                  <a:schemeClr val="tx2"/>
                </a:solidFill>
              </a:rPr>
              <a:t>Technology</a:t>
            </a:r>
            <a:r>
              <a:rPr lang="fr-FR" sz="1400" dirty="0">
                <a:solidFill>
                  <a:schemeClr val="tx2"/>
                </a:solidFill>
              </a:rPr>
              <a:t>        Test Objective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CCS-1  </a:t>
            </a:r>
            <a:r>
              <a:rPr lang="fr-FR" sz="1400" dirty="0" err="1">
                <a:solidFill>
                  <a:schemeClr val="tx2"/>
                </a:solidFill>
              </a:rPr>
              <a:t>Playwright</a:t>
            </a:r>
            <a:r>
              <a:rPr lang="fr-FR" sz="1400" dirty="0">
                <a:solidFill>
                  <a:schemeClr val="tx2"/>
                </a:solidFill>
              </a:rPr>
              <a:t>        Product </a:t>
            </a:r>
            <a:r>
              <a:rPr lang="fr-FR" sz="1400" dirty="0" err="1">
                <a:solidFill>
                  <a:schemeClr val="tx2"/>
                </a:solidFill>
              </a:rPr>
              <a:t>filtering</a:t>
            </a:r>
            <a:r>
              <a:rPr lang="fr-FR" sz="1400" dirty="0">
                <a:solidFill>
                  <a:schemeClr val="tx2"/>
                </a:solidFill>
              </a:rPr>
              <a:t> &amp; </a:t>
            </a:r>
            <a:r>
              <a:rPr lang="fr-FR" sz="1400" dirty="0" err="1">
                <a:solidFill>
                  <a:schemeClr val="tx2"/>
                </a:solidFill>
              </a:rPr>
              <a:t>sorting</a:t>
            </a:r>
            <a:endParaRPr lang="fr-FR" sz="1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CCS-2  </a:t>
            </a:r>
            <a:r>
              <a:rPr lang="fr-FR" sz="1400" dirty="0" err="1">
                <a:solidFill>
                  <a:schemeClr val="tx2"/>
                </a:solidFill>
              </a:rPr>
              <a:t>Playwright</a:t>
            </a:r>
            <a:r>
              <a:rPr lang="fr-FR" sz="1400" dirty="0">
                <a:solidFill>
                  <a:schemeClr val="tx2"/>
                </a:solidFill>
              </a:rPr>
              <a:t>        Complete </a:t>
            </a:r>
            <a:r>
              <a:rPr lang="fr-FR" sz="1400" dirty="0" err="1">
                <a:solidFill>
                  <a:schemeClr val="tx2"/>
                </a:solidFill>
              </a:rPr>
              <a:t>checkout</a:t>
            </a:r>
            <a:r>
              <a:rPr lang="fr-FR" sz="1400" dirty="0">
                <a:solidFill>
                  <a:schemeClr val="tx2"/>
                </a:solidFill>
              </a:rPr>
              <a:t> process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CCS-3  </a:t>
            </a:r>
            <a:r>
              <a:rPr lang="fr-FR" sz="1400" dirty="0" err="1">
                <a:solidFill>
                  <a:schemeClr val="tx2"/>
                </a:solidFill>
              </a:rPr>
              <a:t>Selenium</a:t>
            </a:r>
            <a:r>
              <a:rPr lang="fr-FR" sz="1400" dirty="0">
                <a:solidFill>
                  <a:schemeClr val="tx2"/>
                </a:solidFill>
              </a:rPr>
              <a:t> Python   Login </a:t>
            </a:r>
            <a:r>
              <a:rPr lang="fr-FR" sz="1400" dirty="0" err="1">
                <a:solidFill>
                  <a:schemeClr val="tx2"/>
                </a:solidFill>
              </a:rPr>
              <a:t>error</a:t>
            </a:r>
            <a:r>
              <a:rPr lang="fr-FR" sz="1400" dirty="0">
                <a:solidFill>
                  <a:schemeClr val="tx2"/>
                </a:solidFill>
              </a:rPr>
              <a:t> handling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CCS-4  </a:t>
            </a:r>
            <a:r>
              <a:rPr lang="fr-FR" sz="1400" dirty="0" err="1">
                <a:solidFill>
                  <a:schemeClr val="tx2"/>
                </a:solidFill>
              </a:rPr>
              <a:t>Selenium</a:t>
            </a:r>
            <a:r>
              <a:rPr lang="fr-FR" sz="1400" dirty="0">
                <a:solidFill>
                  <a:schemeClr val="tx2"/>
                </a:solidFill>
              </a:rPr>
              <a:t> Python   Product </a:t>
            </a:r>
            <a:r>
              <a:rPr lang="fr-FR" sz="1400" dirty="0" err="1">
                <a:solidFill>
                  <a:schemeClr val="tx2"/>
                </a:solidFill>
              </a:rPr>
              <a:t>catalog</a:t>
            </a:r>
            <a:r>
              <a:rPr lang="fr-FR" sz="1400" dirty="0">
                <a:solidFill>
                  <a:schemeClr val="tx2"/>
                </a:solidFill>
              </a:rPr>
              <a:t> validation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chemeClr val="tx2"/>
                </a:solidFill>
              </a:rPr>
              <a:t>CCS-5  Robot Framework   Burger menu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42C18-026E-26F0-46CE-48074F30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64" y="1491519"/>
            <a:ext cx="3568707" cy="2005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940</Words>
  <Application>Microsoft Office PowerPoint</Application>
  <PresentationFormat>On-screen Show (4:3)</PresentationFormat>
  <Paragraphs>238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QA Automated Testing Project – CSF - CORP</vt:lpstr>
      <vt:lpstr>Project Overview</vt:lpstr>
      <vt:lpstr>Project Organization &amp; Methodology</vt:lpstr>
      <vt:lpstr>Global Architecture</vt:lpstr>
      <vt:lpstr>Project Structure</vt:lpstr>
      <vt:lpstr>Tools &amp; Technologies</vt:lpstr>
      <vt:lpstr>Automated Tests Overview</vt:lpstr>
      <vt:lpstr>Playwright Test 1</vt:lpstr>
      <vt:lpstr>Playwright Test 2</vt:lpstr>
      <vt:lpstr>Selenium Python Test 1</vt:lpstr>
      <vt:lpstr>Selenium Python Test 2</vt:lpstr>
      <vt:lpstr>Robot Framework Test</vt:lpstr>
      <vt:lpstr>JIRA XRAY Integration</vt:lpstr>
      <vt:lpstr>Jenkins CI Pipeline</vt:lpstr>
      <vt:lpstr>Results &amp; Reporting</vt:lpstr>
      <vt:lpstr>Challenges &amp; Solutions</vt:lpstr>
      <vt:lpstr>Improvements &amp; Next Steps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Saddem Yousfi</dc:creator>
  <cp:keywords/>
  <dc:description>generated using python-pptx</dc:description>
  <cp:lastModifiedBy>Saddem Yousfi</cp:lastModifiedBy>
  <cp:revision>3</cp:revision>
  <dcterms:created xsi:type="dcterms:W3CDTF">2013-01-27T09:14:16Z</dcterms:created>
  <dcterms:modified xsi:type="dcterms:W3CDTF">2026-01-16T21:25:03Z</dcterms:modified>
  <cp:category/>
</cp:coreProperties>
</file>